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8229600" cx="14630400"/>
  <p:notesSz cx="8229600" cy="14630400"/>
  <p:embeddedFontLst>
    <p:embeddedFont>
      <p:font typeface="Montserrat"/>
      <p:regular r:id="rId27"/>
      <p:bold r:id="rId28"/>
      <p:italic r:id="rId29"/>
      <p:boldItalic r:id="rId30"/>
    </p:embeddedFont>
    <p:embeddedFont>
      <p:font typeface="Lato"/>
      <p:regular r:id="rId31"/>
      <p:bold r:id="rId32"/>
      <p:italic r:id="rId33"/>
      <p:boldItalic r:id="rId34"/>
    </p:embeddedFont>
    <p:embeddedFont>
      <p:font typeface="Alexandria"/>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jFG8Tl36tPeAplIeodHzbBuob4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Montserrat-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Alexandria-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Alexandria-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822950" y="6949425"/>
            <a:ext cx="6583675" cy="65836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4" name="Google Shape;164;p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165" name="Google Shape;165;p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b="0" i="0" lang="iw" sz="1800" u="none" cap="none" strike="noStrike">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47e70f27dc_85_10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5" name="Google Shape;275;g347e70f27dc_85_10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276" name="Google Shape;276;g347e70f27dc_85_10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494a094391_2_0:notes"/>
          <p:cNvSpPr txBox="1"/>
          <p:nvPr>
            <p:ph idx="1" type="body"/>
          </p:nvPr>
        </p:nvSpPr>
        <p:spPr>
          <a:xfrm>
            <a:off x="822950" y="6949425"/>
            <a:ext cx="6583800" cy="658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494a094391_2_0:notes"/>
          <p:cNvSpPr/>
          <p:nvPr>
            <p:ph idx="2" type="sldImg"/>
          </p:nvPr>
        </p:nvSpPr>
        <p:spPr>
          <a:xfrm>
            <a:off x="1371850" y="1097275"/>
            <a:ext cx="5486700" cy="5486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47e70f27dc_85_14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0" name="Google Shape;320;g347e70f27dc_85_14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21" name="Google Shape;321;g347e70f27dc_85_14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47e70f27dc_85_15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1" name="Google Shape;331;g347e70f27dc_85_15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32" name="Google Shape;332;g347e70f27dc_85_15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347e70f27dc_85_16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1" name="Google Shape;341;g347e70f27dc_85_16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42" name="Google Shape;342;g347e70f27dc_85_16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47e70f27dc_85_174: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g347e70f27dc_85_174: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51" name="Google Shape;351;g347e70f27dc_85_17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47e70f27dc_85_180: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g347e70f27dc_85_180: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58" name="Google Shape;358;g347e70f27dc_85_18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47e70f27dc_85_19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9" name="Google Shape;369;g347e70f27dc_85_19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70" name="Google Shape;370;g347e70f27dc_85_19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47e70f27dc_85_20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1" name="Google Shape;381;g347e70f27dc_85_20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82" name="Google Shape;382;g347e70f27dc_85_20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47e70f27dc_85_21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5" name="Google Shape;395;g347e70f27dc_85_2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396" name="Google Shape;396;g347e70f27dc_85_2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p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179" name="Google Shape;179;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347e70f27dc_85_226:notes"/>
          <p:cNvSpPr txBox="1"/>
          <p:nvPr>
            <p:ph idx="1" type="body"/>
          </p:nvPr>
        </p:nvSpPr>
        <p:spPr>
          <a:xfrm>
            <a:off x="822950" y="6949425"/>
            <a:ext cx="6583675" cy="65836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g347e70f27dc_85_226:notes"/>
          <p:cNvSpPr/>
          <p:nvPr>
            <p:ph idx="2" type="sldImg"/>
          </p:nvPr>
        </p:nvSpPr>
        <p:spPr>
          <a:xfrm>
            <a:off x="1371850" y="1097275"/>
            <a:ext cx="5486650" cy="5486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47e70f27dc_85_232: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4" name="Google Shape;414;g347e70f27dc_85_232: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415" name="Google Shape;415;g347e70f27dc_85_23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6: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16: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429" name="Google Shape;429;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47e70f27dc_85_1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g347e70f27dc_85_1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192" name="Google Shape;192;g347e70f27dc_85_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47e70f27dc_85_3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g347e70f27dc_85_3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205" name="Google Shape;205;g347e70f27dc_85_3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47e70f27dc_85_53: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9" name="Google Shape;219;g347e70f27dc_85_53: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220" name="Google Shape;220;g347e70f27dc_85_5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47e70f27dc_85_59: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g347e70f27dc_85_59: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227" name="Google Shape;227;g347e70f27dc_85_5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7e70f27dc_85_65: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g347e70f27dc_85_65: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234" name="Google Shape;234;g347e70f27dc_85_6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47e70f27dc_85_71: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g347e70f27dc_85_71: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241" name="Google Shape;241;g347e70f27dc_85_7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47e70f27dc_85_77:notes"/>
          <p:cNvSpPr/>
          <p:nvPr>
            <p:ph idx="2" type="sldImg"/>
          </p:nvPr>
        </p:nvSpPr>
        <p:spPr>
          <a:xfrm>
            <a:off x="0" y="0"/>
            <a:ext cx="3000000" cy="3000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g347e70f27dc_85_77:notes"/>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200">
              <a:solidFill>
                <a:schemeClr val="dk1"/>
              </a:solidFill>
              <a:latin typeface="Arial"/>
              <a:ea typeface="Arial"/>
              <a:cs typeface="Arial"/>
              <a:sym typeface="Arial"/>
            </a:endParaRPr>
          </a:p>
        </p:txBody>
      </p:sp>
      <p:sp>
        <p:nvSpPr>
          <p:cNvPr id="248" name="Google Shape;248;g347e70f27dc_85_7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fld id="{00000000-1234-1234-1234-123412341234}" type="slidenum">
              <a:rPr lang="iw"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gamma.app/?utm_source=made-with-gamma" TargetMode="External"/><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347e70f27dc_135_312"/>
          <p:cNvSpPr/>
          <p:nvPr/>
        </p:nvSpPr>
        <p:spPr>
          <a:xfrm rot="5400000">
            <a:off x="12000600" y="808"/>
            <a:ext cx="2629800" cy="2629800"/>
          </a:xfrm>
          <a:prstGeom prst="diagStripe">
            <a:avLst>
              <a:gd fmla="val 0" name="adj"/>
            </a:avLst>
          </a:prstGeom>
          <a:solidFill>
            <a:schemeClr val="lt1">
              <a:alpha val="303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nvGrpSpPr>
          <p:cNvPr id="11" name="Google Shape;11;g347e70f27dc_135_312"/>
          <p:cNvGrpSpPr/>
          <p:nvPr/>
        </p:nvGrpSpPr>
        <p:grpSpPr>
          <a:xfrm>
            <a:off x="0" y="784"/>
            <a:ext cx="8245928" cy="8214833"/>
            <a:chOff x="0" y="75"/>
            <a:chExt cx="5153705" cy="5152950"/>
          </a:xfrm>
        </p:grpSpPr>
        <p:sp>
          <p:nvSpPr>
            <p:cNvPr id="12" name="Google Shape;12;g347e70f27dc_135_3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3" name="Google Shape;13;g347e70f27dc_135_31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4" name="Google Shape;14;g347e70f27dc_135_312"/>
            <p:cNvSpPr/>
            <p:nvPr/>
          </p:nvSpPr>
          <p:spPr>
            <a:xfrm rot="-5400000">
              <a:off x="1646" y="-75"/>
              <a:ext cx="2299800" cy="23001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5" name="Google Shape;15;g347e70f27dc_135_312"/>
            <p:cNvSpPr/>
            <p:nvPr/>
          </p:nvSpPr>
          <p:spPr>
            <a:xfrm flipH="1">
              <a:off x="652821" y="590035"/>
              <a:ext cx="2300100" cy="2299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16" name="Google Shape;16;g347e70f27dc_135_312"/>
          <p:cNvSpPr txBox="1"/>
          <p:nvPr>
            <p:ph type="ctrTitle"/>
          </p:nvPr>
        </p:nvSpPr>
        <p:spPr>
          <a:xfrm>
            <a:off x="5659440" y="2525440"/>
            <a:ext cx="8028000" cy="2526300"/>
          </a:xfrm>
          <a:prstGeom prst="rect">
            <a:avLst/>
          </a:prstGeom>
        </p:spPr>
        <p:txBody>
          <a:bodyPr anchorCtr="0" anchor="t" bIns="146275" lIns="146275" spcFirstLastPara="1" rIns="146275" wrap="square" tIns="146275">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17" name="Google Shape;17;g347e70f27dc_135_312"/>
          <p:cNvSpPr txBox="1"/>
          <p:nvPr>
            <p:ph idx="1" type="subTitle"/>
          </p:nvPr>
        </p:nvSpPr>
        <p:spPr>
          <a:xfrm>
            <a:off x="8134320" y="6279880"/>
            <a:ext cx="5553000" cy="809700"/>
          </a:xfrm>
          <a:prstGeom prst="rect">
            <a:avLst/>
          </a:prstGeom>
        </p:spPr>
        <p:txBody>
          <a:bodyPr anchorCtr="0" anchor="t" bIns="146275" lIns="146275" spcFirstLastPara="1" rIns="146275" wrap="square" tIns="146275">
            <a:norm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8" name="Google Shape;18;g347e70f27dc_135_312"/>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g347e70f27dc_135_408"/>
          <p:cNvGrpSpPr/>
          <p:nvPr/>
        </p:nvGrpSpPr>
        <p:grpSpPr>
          <a:xfrm>
            <a:off x="7050240" y="0"/>
            <a:ext cx="7580160" cy="8228904"/>
            <a:chOff x="4406400" y="0"/>
            <a:chExt cx="4737600" cy="5143065"/>
          </a:xfrm>
        </p:grpSpPr>
        <p:sp>
          <p:nvSpPr>
            <p:cNvPr id="107" name="Google Shape;107;g347e70f27dc_135_408"/>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08" name="Google Shape;108;g347e70f27dc_135_4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09" name="Google Shape;109;g347e70f27dc_135_408"/>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0" name="Google Shape;110;g347e70f27dc_135_408"/>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1" name="Google Shape;111;g347e70f27dc_135_408"/>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2" name="Google Shape;112;g347e70f27dc_135_408"/>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3" name="Google Shape;113;g347e70f27dc_135_408"/>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4" name="Google Shape;114;g347e70f27dc_135_408"/>
            <p:cNvSpPr/>
            <p:nvPr/>
          </p:nvSpPr>
          <p:spPr>
            <a:xfrm flipH="1">
              <a:off x="6908099" y="2069505"/>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5" name="Google Shape;115;g347e70f27dc_135_408"/>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6" name="Google Shape;116;g347e70f27dc_135_408"/>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7" name="Google Shape;117;g347e70f27dc_135_408"/>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8" name="Google Shape;118;g347e70f27dc_135_40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19" name="Google Shape;119;g347e70f27dc_135_408"/>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20" name="Google Shape;120;g347e70f27dc_135_408"/>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21" name="Google Shape;121;g347e70f27dc_135_408"/>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22" name="Google Shape;122;g347e70f27dc_135_408"/>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23" name="Google Shape;123;g347e70f27dc_135_408"/>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24" name="Google Shape;124;g347e70f27dc_135_40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125" name="Google Shape;125;g347e70f27dc_135_408"/>
          <p:cNvSpPr txBox="1"/>
          <p:nvPr>
            <p:ph hasCustomPrompt="1" type="title"/>
          </p:nvPr>
        </p:nvSpPr>
        <p:spPr>
          <a:xfrm>
            <a:off x="1318160" y="2055480"/>
            <a:ext cx="7641600" cy="2081400"/>
          </a:xfrm>
          <a:prstGeom prst="rect">
            <a:avLst/>
          </a:prstGeom>
        </p:spPr>
        <p:txBody>
          <a:bodyPr anchorCtr="0" anchor="t" bIns="146275" lIns="146275" spcFirstLastPara="1" rIns="146275" wrap="square" tIns="146275">
            <a:normAutofit/>
          </a:bodyPr>
          <a:lstStyle>
            <a:lvl1pPr lvl="0">
              <a:spcBef>
                <a:spcPts val="0"/>
              </a:spcBef>
              <a:spcAft>
                <a:spcPts val="0"/>
              </a:spcAft>
              <a:buSzPts val="12800"/>
              <a:buNone/>
              <a:defRPr sz="12800"/>
            </a:lvl1pPr>
            <a:lvl2pPr lvl="1">
              <a:spcBef>
                <a:spcPts val="0"/>
              </a:spcBef>
              <a:spcAft>
                <a:spcPts val="0"/>
              </a:spcAft>
              <a:buSzPts val="12800"/>
              <a:buNone/>
              <a:defRPr sz="12800"/>
            </a:lvl2pPr>
            <a:lvl3pPr lvl="2">
              <a:spcBef>
                <a:spcPts val="0"/>
              </a:spcBef>
              <a:spcAft>
                <a:spcPts val="0"/>
              </a:spcAft>
              <a:buSzPts val="12800"/>
              <a:buNone/>
              <a:defRPr sz="12800"/>
            </a:lvl3pPr>
            <a:lvl4pPr lvl="3">
              <a:spcBef>
                <a:spcPts val="0"/>
              </a:spcBef>
              <a:spcAft>
                <a:spcPts val="0"/>
              </a:spcAft>
              <a:buSzPts val="12800"/>
              <a:buNone/>
              <a:defRPr sz="12800"/>
            </a:lvl4pPr>
            <a:lvl5pPr lvl="4">
              <a:spcBef>
                <a:spcPts val="0"/>
              </a:spcBef>
              <a:spcAft>
                <a:spcPts val="0"/>
              </a:spcAft>
              <a:buSzPts val="12800"/>
              <a:buNone/>
              <a:defRPr sz="12800"/>
            </a:lvl5pPr>
            <a:lvl6pPr lvl="5">
              <a:spcBef>
                <a:spcPts val="0"/>
              </a:spcBef>
              <a:spcAft>
                <a:spcPts val="0"/>
              </a:spcAft>
              <a:buSzPts val="12800"/>
              <a:buNone/>
              <a:defRPr sz="12800"/>
            </a:lvl6pPr>
            <a:lvl7pPr lvl="6">
              <a:spcBef>
                <a:spcPts val="0"/>
              </a:spcBef>
              <a:spcAft>
                <a:spcPts val="0"/>
              </a:spcAft>
              <a:buSzPts val="12800"/>
              <a:buNone/>
              <a:defRPr sz="12800"/>
            </a:lvl7pPr>
            <a:lvl8pPr lvl="7">
              <a:spcBef>
                <a:spcPts val="0"/>
              </a:spcBef>
              <a:spcAft>
                <a:spcPts val="0"/>
              </a:spcAft>
              <a:buSzPts val="12800"/>
              <a:buNone/>
              <a:defRPr sz="12800"/>
            </a:lvl8pPr>
            <a:lvl9pPr lvl="8">
              <a:spcBef>
                <a:spcPts val="0"/>
              </a:spcBef>
              <a:spcAft>
                <a:spcPts val="0"/>
              </a:spcAft>
              <a:buSzPts val="12800"/>
              <a:buNone/>
              <a:defRPr sz="12800"/>
            </a:lvl9pPr>
          </a:lstStyle>
          <a:p>
            <a:r>
              <a:t>xx%</a:t>
            </a:r>
          </a:p>
        </p:txBody>
      </p:sp>
      <p:sp>
        <p:nvSpPr>
          <p:cNvPr id="126" name="Google Shape;126;g347e70f27dc_135_408"/>
          <p:cNvSpPr txBox="1"/>
          <p:nvPr>
            <p:ph idx="1" type="body"/>
          </p:nvPr>
        </p:nvSpPr>
        <p:spPr>
          <a:xfrm>
            <a:off x="1318160" y="4228999"/>
            <a:ext cx="7641600" cy="1950300"/>
          </a:xfrm>
          <a:prstGeom prst="rect">
            <a:avLst/>
          </a:prstGeom>
        </p:spPr>
        <p:txBody>
          <a:bodyPr anchorCtr="0" anchor="t" bIns="146275" lIns="146275" spcFirstLastPara="1" rIns="146275" wrap="square" tIns="146275">
            <a:normAutofit/>
          </a:bodyPr>
          <a:lstStyle>
            <a:lvl1pPr indent="-361950" lvl="0" marL="457200">
              <a:spcBef>
                <a:spcPts val="0"/>
              </a:spcBef>
              <a:spcAft>
                <a:spcPts val="0"/>
              </a:spcAft>
              <a:buSzPts val="21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27" name="Google Shape;127;g347e70f27dc_135_408"/>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g347e70f27dc_135_431"/>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master">
  <p:cSld name="Slide 1 master">
    <p:bg>
      <p:bgPr>
        <a:solidFill>
          <a:srgbClr val="000000"/>
        </a:solidFill>
      </p:bgPr>
    </p:bg>
    <p:spTree>
      <p:nvGrpSpPr>
        <p:cNvPr id="130" name="Shape 130"/>
        <p:cNvGrpSpPr/>
        <p:nvPr/>
      </p:nvGrpSpPr>
      <p:grpSpPr>
        <a:xfrm>
          <a:off x="0" y="0"/>
          <a:ext cx="0" cy="0"/>
          <a:chOff x="0" y="0"/>
          <a:chExt cx="0" cy="0"/>
        </a:xfrm>
      </p:grpSpPr>
      <p:sp>
        <p:nvSpPr>
          <p:cNvPr id="131" name="Google Shape;131;g347e70f27dc_135_433"/>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47e70f27dc_135_433"/>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3" name="Google Shape;133;g347e70f27dc_135_433">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master">
  <p:cSld name="Slide 2 master">
    <p:bg>
      <p:bgPr>
        <a:solidFill>
          <a:srgbClr val="000000"/>
        </a:solidFill>
      </p:bgPr>
    </p:bg>
    <p:spTree>
      <p:nvGrpSpPr>
        <p:cNvPr id="134" name="Shape 134"/>
        <p:cNvGrpSpPr/>
        <p:nvPr/>
      </p:nvGrpSpPr>
      <p:grpSpPr>
        <a:xfrm>
          <a:off x="0" y="0"/>
          <a:ext cx="0" cy="0"/>
          <a:chOff x="0" y="0"/>
          <a:chExt cx="0" cy="0"/>
        </a:xfrm>
      </p:grpSpPr>
      <p:sp>
        <p:nvSpPr>
          <p:cNvPr id="135" name="Google Shape;135;g347e70f27dc_135_437"/>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47e70f27dc_135_437"/>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37" name="Google Shape;137;g347e70f27dc_135_437">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master">
  <p:cSld name="Slide 3 master">
    <p:bg>
      <p:bgPr>
        <a:solidFill>
          <a:srgbClr val="000000"/>
        </a:solidFill>
      </p:bgPr>
    </p:bg>
    <p:spTree>
      <p:nvGrpSpPr>
        <p:cNvPr id="138" name="Shape 138"/>
        <p:cNvGrpSpPr/>
        <p:nvPr/>
      </p:nvGrpSpPr>
      <p:grpSpPr>
        <a:xfrm>
          <a:off x="0" y="0"/>
          <a:ext cx="0" cy="0"/>
          <a:chOff x="0" y="0"/>
          <a:chExt cx="0" cy="0"/>
        </a:xfrm>
      </p:grpSpPr>
      <p:sp>
        <p:nvSpPr>
          <p:cNvPr id="139" name="Google Shape;139;g347e70f27dc_135_441"/>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47e70f27dc_135_441"/>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1" name="Google Shape;141;g347e70f27dc_135_441">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master">
  <p:cSld name="Slide 4 master">
    <p:bg>
      <p:bgPr>
        <a:solidFill>
          <a:srgbClr val="000000"/>
        </a:solidFill>
      </p:bgPr>
    </p:bg>
    <p:spTree>
      <p:nvGrpSpPr>
        <p:cNvPr id="142" name="Shape 142"/>
        <p:cNvGrpSpPr/>
        <p:nvPr/>
      </p:nvGrpSpPr>
      <p:grpSpPr>
        <a:xfrm>
          <a:off x="0" y="0"/>
          <a:ext cx="0" cy="0"/>
          <a:chOff x="0" y="0"/>
          <a:chExt cx="0" cy="0"/>
        </a:xfrm>
      </p:grpSpPr>
      <p:sp>
        <p:nvSpPr>
          <p:cNvPr id="143" name="Google Shape;143;g347e70f27dc_135_445"/>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47e70f27dc_135_445"/>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5" name="Google Shape;145;g347e70f27dc_135_445">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master">
  <p:cSld name="Slide 5 master">
    <p:bg>
      <p:bgPr>
        <a:solidFill>
          <a:srgbClr val="000000"/>
        </a:solidFill>
      </p:bgPr>
    </p:bg>
    <p:spTree>
      <p:nvGrpSpPr>
        <p:cNvPr id="146" name="Shape 146"/>
        <p:cNvGrpSpPr/>
        <p:nvPr/>
      </p:nvGrpSpPr>
      <p:grpSpPr>
        <a:xfrm>
          <a:off x="0" y="0"/>
          <a:ext cx="0" cy="0"/>
          <a:chOff x="0" y="0"/>
          <a:chExt cx="0" cy="0"/>
        </a:xfrm>
      </p:grpSpPr>
      <p:sp>
        <p:nvSpPr>
          <p:cNvPr id="147" name="Google Shape;147;g347e70f27dc_135_449"/>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47e70f27dc_135_449"/>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49" name="Google Shape;149;g347e70f27dc_135_449">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master">
  <p:cSld name="Slide 7 master">
    <p:bg>
      <p:bgPr>
        <a:solidFill>
          <a:srgbClr val="000000"/>
        </a:solidFill>
      </p:bgPr>
    </p:bg>
    <p:spTree>
      <p:nvGrpSpPr>
        <p:cNvPr id="150" name="Shape 150"/>
        <p:cNvGrpSpPr/>
        <p:nvPr/>
      </p:nvGrpSpPr>
      <p:grpSpPr>
        <a:xfrm>
          <a:off x="0" y="0"/>
          <a:ext cx="0" cy="0"/>
          <a:chOff x="0" y="0"/>
          <a:chExt cx="0" cy="0"/>
        </a:xfrm>
      </p:grpSpPr>
      <p:sp>
        <p:nvSpPr>
          <p:cNvPr id="151" name="Google Shape;151;g347e70f27dc_135_453"/>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g347e70f27dc_135_453"/>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3" name="Google Shape;153;g347e70f27dc_135_453">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master">
  <p:cSld name="Slide 9 master">
    <p:bg>
      <p:bgPr>
        <a:solidFill>
          <a:srgbClr val="000000"/>
        </a:solidFill>
      </p:bgPr>
    </p:bg>
    <p:spTree>
      <p:nvGrpSpPr>
        <p:cNvPr id="154" name="Shape 154"/>
        <p:cNvGrpSpPr/>
        <p:nvPr/>
      </p:nvGrpSpPr>
      <p:grpSpPr>
        <a:xfrm>
          <a:off x="0" y="0"/>
          <a:ext cx="0" cy="0"/>
          <a:chOff x="0" y="0"/>
          <a:chExt cx="0" cy="0"/>
        </a:xfrm>
      </p:grpSpPr>
      <p:sp>
        <p:nvSpPr>
          <p:cNvPr id="155" name="Google Shape;155;g347e70f27dc_135_457"/>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347e70f27dc_135_457"/>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57" name="Google Shape;157;g347e70f27dc_135_457">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master">
  <p:cSld name="Slide 10 master">
    <p:bg>
      <p:bgPr>
        <a:solidFill>
          <a:srgbClr val="000000"/>
        </a:solidFill>
      </p:bgPr>
    </p:bg>
    <p:spTree>
      <p:nvGrpSpPr>
        <p:cNvPr id="158" name="Shape 158"/>
        <p:cNvGrpSpPr/>
        <p:nvPr/>
      </p:nvGrpSpPr>
      <p:grpSpPr>
        <a:xfrm>
          <a:off x="0" y="0"/>
          <a:ext cx="0" cy="0"/>
          <a:chOff x="0" y="0"/>
          <a:chExt cx="0" cy="0"/>
        </a:xfrm>
      </p:grpSpPr>
      <p:sp>
        <p:nvSpPr>
          <p:cNvPr id="159" name="Google Shape;159;g347e70f27dc_135_461"/>
          <p:cNvSpPr/>
          <p:nvPr/>
        </p:nvSpPr>
        <p:spPr>
          <a:xfrm>
            <a:off x="0" y="0"/>
            <a:ext cx="14630400" cy="8229600"/>
          </a:xfrm>
          <a:prstGeom prst="rect">
            <a:avLst/>
          </a:prstGeom>
          <a:solidFill>
            <a:srgbClr val="5C73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347e70f27dc_135_461"/>
          <p:cNvSpPr/>
          <p:nvPr/>
        </p:nvSpPr>
        <p:spPr>
          <a:xfrm>
            <a:off x="0" y="0"/>
            <a:ext cx="14630400" cy="8229600"/>
          </a:xfrm>
          <a:prstGeom prst="rect">
            <a:avLst/>
          </a:prstGeom>
          <a:solidFill>
            <a:srgbClr val="F9F9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reencoded.png" id="161" name="Google Shape;161;g347e70f27dc_135_461">
            <a:hlinkClick r:id="rId2"/>
          </p:cNvPr>
          <p:cNvPicPr preferRelativeResize="0"/>
          <p:nvPr/>
        </p:nvPicPr>
        <p:blipFill rotWithShape="1">
          <a:blip r:embed="rId3">
            <a:alphaModFix/>
          </a:blip>
          <a:srcRect b="0" l="0" r="0" t="0"/>
          <a:stretch/>
        </p:blipFill>
        <p:spPr>
          <a:xfrm>
            <a:off x="12839215" y="7749540"/>
            <a:ext cx="1722604" cy="41148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g347e70f27dc_135_322"/>
          <p:cNvGrpSpPr/>
          <p:nvPr/>
        </p:nvGrpSpPr>
        <p:grpSpPr>
          <a:xfrm>
            <a:off x="7050240" y="0"/>
            <a:ext cx="7580160" cy="8228904"/>
            <a:chOff x="4406400" y="0"/>
            <a:chExt cx="4737600" cy="5143065"/>
          </a:xfrm>
        </p:grpSpPr>
        <p:sp>
          <p:nvSpPr>
            <p:cNvPr id="21" name="Google Shape;21;g347e70f27dc_135_322"/>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2" name="Google Shape;22;g347e70f27dc_135_3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3" name="Google Shape;23;g347e70f27dc_135_322"/>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4" name="Google Shape;24;g347e70f27dc_135_322"/>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5" name="Google Shape;25;g347e70f27dc_135_322"/>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6" name="Google Shape;26;g347e70f27dc_135_32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7" name="Google Shape;27;g347e70f27dc_135_322"/>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8" name="Google Shape;28;g347e70f27dc_135_322"/>
            <p:cNvSpPr/>
            <p:nvPr/>
          </p:nvSpPr>
          <p:spPr>
            <a:xfrm flipH="1">
              <a:off x="6908099" y="2069505"/>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29" name="Google Shape;29;g347e70f27dc_135_322"/>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0" name="Google Shape;30;g347e70f27dc_135_322"/>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1" name="Google Shape;31;g347e70f27dc_135_322"/>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2" name="Google Shape;32;g347e70f27dc_135_32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3" name="Google Shape;33;g347e70f27dc_135_322"/>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4" name="Google Shape;34;g347e70f27dc_135_322"/>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5" name="Google Shape;35;g347e70f27dc_135_322"/>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6" name="Google Shape;36;g347e70f27dc_135_3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7" name="Google Shape;37;g347e70f27dc_135_322"/>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38" name="Google Shape;38;g347e70f27dc_135_322"/>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39" name="Google Shape;39;g347e70f27dc_135_322"/>
          <p:cNvSpPr txBox="1"/>
          <p:nvPr>
            <p:ph type="title"/>
          </p:nvPr>
        </p:nvSpPr>
        <p:spPr>
          <a:xfrm>
            <a:off x="1318160" y="3284800"/>
            <a:ext cx="7339200" cy="1837800"/>
          </a:xfrm>
          <a:prstGeom prst="rect">
            <a:avLst/>
          </a:prstGeom>
        </p:spPr>
        <p:txBody>
          <a:bodyPr anchorCtr="0" anchor="ctr" bIns="146275" lIns="146275" spcFirstLastPara="1" rIns="146275" wrap="square" tIns="146275">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40" name="Google Shape;40;g347e70f27dc_135_322"/>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g347e70f27dc_135_344"/>
          <p:cNvGrpSpPr/>
          <p:nvPr/>
        </p:nvGrpSpPr>
        <p:grpSpPr>
          <a:xfrm>
            <a:off x="0" y="609602"/>
            <a:ext cx="1660560" cy="1626060"/>
            <a:chOff x="0" y="381001"/>
            <a:chExt cx="1037850" cy="1016287"/>
          </a:xfrm>
        </p:grpSpPr>
        <p:sp>
          <p:nvSpPr>
            <p:cNvPr id="43" name="Google Shape;43;g347e70f27dc_135_344"/>
            <p:cNvSpPr/>
            <p:nvPr/>
          </p:nvSpPr>
          <p:spPr>
            <a:xfrm rot="-5400000">
              <a:off x="0" y="381001"/>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44" name="Google Shape;44;g347e70f27dc_135_344"/>
            <p:cNvSpPr/>
            <p:nvPr/>
          </p:nvSpPr>
          <p:spPr>
            <a:xfrm flipH="1">
              <a:off x="229050" y="588489"/>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45" name="Google Shape;45;g347e70f27dc_135_344"/>
          <p:cNvSpPr txBox="1"/>
          <p:nvPr>
            <p:ph type="title"/>
          </p:nvPr>
        </p:nvSpPr>
        <p:spPr>
          <a:xfrm>
            <a:off x="2076000" y="630000"/>
            <a:ext cx="11262300" cy="1462500"/>
          </a:xfrm>
          <a:prstGeom prst="rect">
            <a:avLst/>
          </a:prstGeom>
        </p:spPr>
        <p:txBody>
          <a:bodyPr anchorCtr="0" anchor="t" bIns="146275" lIns="146275" spcFirstLastPara="1" rIns="146275" wrap="square" tIns="146275">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p:txBody>
      </p:sp>
      <p:sp>
        <p:nvSpPr>
          <p:cNvPr id="46" name="Google Shape;46;g347e70f27dc_135_344"/>
          <p:cNvSpPr txBox="1"/>
          <p:nvPr>
            <p:ph idx="1" type="body"/>
          </p:nvPr>
        </p:nvSpPr>
        <p:spPr>
          <a:xfrm>
            <a:off x="2076000" y="2508080"/>
            <a:ext cx="11262300" cy="4657800"/>
          </a:xfrm>
          <a:prstGeom prst="rect">
            <a:avLst/>
          </a:prstGeom>
        </p:spPr>
        <p:txBody>
          <a:bodyPr anchorCtr="0" anchor="t" bIns="146275" lIns="146275" spcFirstLastPara="1" rIns="146275" wrap="square" tIns="146275">
            <a:normAutofit/>
          </a:bodyPr>
          <a:lstStyle>
            <a:lvl1pPr indent="-361950" lvl="0" marL="457200">
              <a:spcBef>
                <a:spcPts val="0"/>
              </a:spcBef>
              <a:spcAft>
                <a:spcPts val="0"/>
              </a:spcAft>
              <a:buSzPts val="21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7" name="Google Shape;47;g347e70f27dc_135_344"/>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g347e70f27dc_135_351"/>
          <p:cNvGrpSpPr/>
          <p:nvPr/>
        </p:nvGrpSpPr>
        <p:grpSpPr>
          <a:xfrm>
            <a:off x="0" y="609602"/>
            <a:ext cx="1660560" cy="1626060"/>
            <a:chOff x="0" y="381001"/>
            <a:chExt cx="1037850" cy="1016287"/>
          </a:xfrm>
        </p:grpSpPr>
        <p:sp>
          <p:nvSpPr>
            <p:cNvPr id="50" name="Google Shape;50;g347e70f27dc_135_351"/>
            <p:cNvSpPr/>
            <p:nvPr/>
          </p:nvSpPr>
          <p:spPr>
            <a:xfrm rot="-5400000">
              <a:off x="0" y="381001"/>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51" name="Google Shape;51;g347e70f27dc_135_351"/>
            <p:cNvSpPr/>
            <p:nvPr/>
          </p:nvSpPr>
          <p:spPr>
            <a:xfrm flipH="1">
              <a:off x="229050" y="588489"/>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52" name="Google Shape;52;g347e70f27dc_135_351"/>
          <p:cNvSpPr txBox="1"/>
          <p:nvPr>
            <p:ph type="title"/>
          </p:nvPr>
        </p:nvSpPr>
        <p:spPr>
          <a:xfrm>
            <a:off x="2076000" y="630000"/>
            <a:ext cx="11262300" cy="1462500"/>
          </a:xfrm>
          <a:prstGeom prst="rect">
            <a:avLst/>
          </a:prstGeom>
        </p:spPr>
        <p:txBody>
          <a:bodyPr anchorCtr="0" anchor="t" bIns="146275" lIns="146275" spcFirstLastPara="1" rIns="146275" wrap="square" tIns="146275">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p:txBody>
      </p:sp>
      <p:sp>
        <p:nvSpPr>
          <p:cNvPr id="53" name="Google Shape;53;g347e70f27dc_135_351"/>
          <p:cNvSpPr txBox="1"/>
          <p:nvPr>
            <p:ph idx="1" type="body"/>
          </p:nvPr>
        </p:nvSpPr>
        <p:spPr>
          <a:xfrm>
            <a:off x="2076000" y="2508080"/>
            <a:ext cx="5445000" cy="4657800"/>
          </a:xfrm>
          <a:prstGeom prst="rect">
            <a:avLst/>
          </a:prstGeom>
        </p:spPr>
        <p:txBody>
          <a:bodyPr anchorCtr="0" anchor="t" bIns="146275" lIns="146275" spcFirstLastPara="1" rIns="146275" wrap="square" tIns="146275">
            <a:normAutofit/>
          </a:bodyPr>
          <a:lstStyle>
            <a:lvl1pPr indent="-361950" lvl="0" marL="457200">
              <a:spcBef>
                <a:spcPts val="0"/>
              </a:spcBef>
              <a:spcAft>
                <a:spcPts val="0"/>
              </a:spcAft>
              <a:buSzPts val="21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54" name="Google Shape;54;g347e70f27dc_135_351"/>
          <p:cNvSpPr txBox="1"/>
          <p:nvPr>
            <p:ph idx="2" type="body"/>
          </p:nvPr>
        </p:nvSpPr>
        <p:spPr>
          <a:xfrm>
            <a:off x="7893154" y="2508080"/>
            <a:ext cx="5445000" cy="4657800"/>
          </a:xfrm>
          <a:prstGeom prst="rect">
            <a:avLst/>
          </a:prstGeom>
        </p:spPr>
        <p:txBody>
          <a:bodyPr anchorCtr="0" anchor="t" bIns="146275" lIns="146275" spcFirstLastPara="1" rIns="146275" wrap="square" tIns="146275">
            <a:normAutofit/>
          </a:bodyPr>
          <a:lstStyle>
            <a:lvl1pPr indent="-361950" lvl="0" marL="457200">
              <a:spcBef>
                <a:spcPts val="0"/>
              </a:spcBef>
              <a:spcAft>
                <a:spcPts val="0"/>
              </a:spcAft>
              <a:buSzPts val="21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55" name="Google Shape;55;g347e70f27dc_135_351"/>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g347e70f27dc_135_359"/>
          <p:cNvGrpSpPr/>
          <p:nvPr/>
        </p:nvGrpSpPr>
        <p:grpSpPr>
          <a:xfrm>
            <a:off x="0" y="609602"/>
            <a:ext cx="1660560" cy="1626060"/>
            <a:chOff x="0" y="381001"/>
            <a:chExt cx="1037850" cy="1016287"/>
          </a:xfrm>
        </p:grpSpPr>
        <p:sp>
          <p:nvSpPr>
            <p:cNvPr id="58" name="Google Shape;58;g347e70f27dc_135_359"/>
            <p:cNvSpPr/>
            <p:nvPr/>
          </p:nvSpPr>
          <p:spPr>
            <a:xfrm rot="-5400000">
              <a:off x="0" y="381001"/>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59" name="Google Shape;59;g347e70f27dc_135_359"/>
            <p:cNvSpPr/>
            <p:nvPr/>
          </p:nvSpPr>
          <p:spPr>
            <a:xfrm flipH="1">
              <a:off x="229050" y="588489"/>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60" name="Google Shape;60;g347e70f27dc_135_359"/>
          <p:cNvSpPr txBox="1"/>
          <p:nvPr>
            <p:ph type="title"/>
          </p:nvPr>
        </p:nvSpPr>
        <p:spPr>
          <a:xfrm>
            <a:off x="2076000" y="630000"/>
            <a:ext cx="11262300" cy="1462500"/>
          </a:xfrm>
          <a:prstGeom prst="rect">
            <a:avLst/>
          </a:prstGeom>
        </p:spPr>
        <p:txBody>
          <a:bodyPr anchorCtr="0" anchor="t" bIns="146275" lIns="146275" spcFirstLastPara="1" rIns="146275" wrap="square" tIns="146275">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p:txBody>
      </p:sp>
      <p:sp>
        <p:nvSpPr>
          <p:cNvPr id="61" name="Google Shape;61;g347e70f27dc_135_359"/>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g347e70f27dc_135_365"/>
          <p:cNvGrpSpPr/>
          <p:nvPr/>
        </p:nvGrpSpPr>
        <p:grpSpPr>
          <a:xfrm>
            <a:off x="0" y="609602"/>
            <a:ext cx="1660560" cy="1626060"/>
            <a:chOff x="0" y="381001"/>
            <a:chExt cx="1037850" cy="1016287"/>
          </a:xfrm>
        </p:grpSpPr>
        <p:sp>
          <p:nvSpPr>
            <p:cNvPr id="64" name="Google Shape;64;g347e70f27dc_135_365"/>
            <p:cNvSpPr/>
            <p:nvPr/>
          </p:nvSpPr>
          <p:spPr>
            <a:xfrm rot="-5400000">
              <a:off x="0" y="381001"/>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65" name="Google Shape;65;g347e70f27dc_135_365"/>
            <p:cNvSpPr/>
            <p:nvPr/>
          </p:nvSpPr>
          <p:spPr>
            <a:xfrm flipH="1">
              <a:off x="229050" y="588489"/>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66" name="Google Shape;66;g347e70f27dc_135_365"/>
          <p:cNvSpPr txBox="1"/>
          <p:nvPr>
            <p:ph type="title"/>
          </p:nvPr>
        </p:nvSpPr>
        <p:spPr>
          <a:xfrm>
            <a:off x="2076000" y="630000"/>
            <a:ext cx="6078300" cy="2388900"/>
          </a:xfrm>
          <a:prstGeom prst="rect">
            <a:avLst/>
          </a:prstGeom>
        </p:spPr>
        <p:txBody>
          <a:bodyPr anchorCtr="0" anchor="t" bIns="146275" lIns="146275" spcFirstLastPara="1" rIns="146275" wrap="square" tIns="146275">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p:txBody>
      </p:sp>
      <p:sp>
        <p:nvSpPr>
          <p:cNvPr id="67" name="Google Shape;67;g347e70f27dc_135_365"/>
          <p:cNvSpPr txBox="1"/>
          <p:nvPr>
            <p:ph idx="1" type="body"/>
          </p:nvPr>
        </p:nvSpPr>
        <p:spPr>
          <a:xfrm>
            <a:off x="2076000" y="3156080"/>
            <a:ext cx="6078300" cy="3865500"/>
          </a:xfrm>
          <a:prstGeom prst="rect">
            <a:avLst/>
          </a:prstGeom>
        </p:spPr>
        <p:txBody>
          <a:bodyPr anchorCtr="0" anchor="t" bIns="146275" lIns="146275" spcFirstLastPara="1" rIns="146275" wrap="square" tIns="146275">
            <a:normAutofit/>
          </a:bodyPr>
          <a:lstStyle>
            <a:lvl1pPr indent="-361950" lvl="0" marL="457200">
              <a:spcBef>
                <a:spcPts val="0"/>
              </a:spcBef>
              <a:spcAft>
                <a:spcPts val="0"/>
              </a:spcAft>
              <a:buSzPts val="21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8" name="Google Shape;68;g347e70f27dc_135_365"/>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g347e70f27dc_135_372"/>
          <p:cNvGrpSpPr/>
          <p:nvPr/>
        </p:nvGrpSpPr>
        <p:grpSpPr>
          <a:xfrm>
            <a:off x="7050240" y="0"/>
            <a:ext cx="7580160" cy="8229600"/>
            <a:chOff x="4406400" y="0"/>
            <a:chExt cx="4737600" cy="5143500"/>
          </a:xfrm>
        </p:grpSpPr>
        <p:sp>
          <p:nvSpPr>
            <p:cNvPr id="71" name="Google Shape;71;g347e70f27dc_135_372"/>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2" name="Google Shape;72;g347e70f27dc_135_3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3" name="Google Shape;73;g347e70f27dc_135_372"/>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4" name="Google Shape;74;g347e70f27dc_135_372"/>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5" name="Google Shape;75;g347e70f27dc_135_372"/>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6" name="Google Shape;76;g347e70f27dc_135_372"/>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7" name="Google Shape;77;g347e70f27dc_135_372"/>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8" name="Google Shape;78;g347e70f27dc_135_372"/>
            <p:cNvSpPr/>
            <p:nvPr/>
          </p:nvSpPr>
          <p:spPr>
            <a:xfrm flipH="1">
              <a:off x="6908099" y="2069680"/>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79" name="Google Shape;79;g347e70f27dc_135_372"/>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0" name="Google Shape;80;g347e70f27dc_135_372"/>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1" name="Google Shape;81;g347e70f27dc_135_372"/>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2" name="Google Shape;82;g347e70f27dc_135_37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3" name="Google Shape;83;g347e70f27dc_135_372"/>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4" name="Google Shape;84;g347e70f27dc_135_372"/>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5" name="Google Shape;85;g347e70f27dc_135_372"/>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6" name="Google Shape;86;g347e70f27dc_135_372"/>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7" name="Google Shape;87;g347e70f27dc_135_372"/>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88" name="Google Shape;88;g347e70f27dc_135_372"/>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89" name="Google Shape;89;g347e70f27dc_135_372"/>
          <p:cNvSpPr txBox="1"/>
          <p:nvPr>
            <p:ph type="title"/>
          </p:nvPr>
        </p:nvSpPr>
        <p:spPr>
          <a:xfrm>
            <a:off x="1318160" y="1386840"/>
            <a:ext cx="7339200" cy="5633700"/>
          </a:xfrm>
          <a:prstGeom prst="rect">
            <a:avLst/>
          </a:prstGeom>
        </p:spPr>
        <p:txBody>
          <a:bodyPr anchorCtr="0" anchor="ctr" bIns="146275" lIns="146275" spcFirstLastPara="1" rIns="146275" wrap="square" tIns="146275">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90" name="Google Shape;90;g347e70f27dc_135_372"/>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g347e70f27dc_135_394"/>
          <p:cNvGrpSpPr/>
          <p:nvPr/>
        </p:nvGrpSpPr>
        <p:grpSpPr>
          <a:xfrm>
            <a:off x="0" y="609602"/>
            <a:ext cx="1660560" cy="1626060"/>
            <a:chOff x="0" y="381001"/>
            <a:chExt cx="1037850" cy="1016287"/>
          </a:xfrm>
        </p:grpSpPr>
        <p:sp>
          <p:nvSpPr>
            <p:cNvPr id="93" name="Google Shape;93;g347e70f27dc_135_394"/>
            <p:cNvSpPr/>
            <p:nvPr/>
          </p:nvSpPr>
          <p:spPr>
            <a:xfrm rot="-5400000">
              <a:off x="0" y="381001"/>
              <a:ext cx="808800" cy="808800"/>
            </a:xfrm>
            <a:prstGeom prst="diagStripe">
              <a:avLst>
                <a:gd fmla="val 50000" name="adj"/>
              </a:avLst>
            </a:prstGeom>
            <a:solidFill>
              <a:schemeClr val="accent1"/>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94" name="Google Shape;94;g347e70f27dc_135_394"/>
            <p:cNvSpPr/>
            <p:nvPr/>
          </p:nvSpPr>
          <p:spPr>
            <a:xfrm flipH="1">
              <a:off x="229050" y="588489"/>
              <a:ext cx="808800" cy="808800"/>
            </a:xfrm>
            <a:prstGeom prst="diagStripe">
              <a:avLst>
                <a:gd fmla="val 50000" name="adj"/>
              </a:avLst>
            </a:prstGeom>
            <a:solidFill>
              <a:schemeClr val="lt2"/>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95" name="Google Shape;95;g347e70f27dc_135_394"/>
          <p:cNvSpPr txBox="1"/>
          <p:nvPr>
            <p:ph type="title"/>
          </p:nvPr>
        </p:nvSpPr>
        <p:spPr>
          <a:xfrm>
            <a:off x="2076000" y="2653320"/>
            <a:ext cx="4858200" cy="2802600"/>
          </a:xfrm>
          <a:prstGeom prst="rect">
            <a:avLst/>
          </a:prstGeom>
        </p:spPr>
        <p:txBody>
          <a:bodyPr anchorCtr="0" anchor="t" bIns="146275" lIns="146275" spcFirstLastPara="1" rIns="146275" wrap="square" tIns="146275">
            <a:normAutofit/>
          </a:bodyPr>
          <a:lstStyle>
            <a:lvl1pPr lvl="0">
              <a:spcBef>
                <a:spcPts val="0"/>
              </a:spcBef>
              <a:spcAft>
                <a:spcPts val="0"/>
              </a:spcAft>
              <a:buSzPts val="3800"/>
              <a:buNone/>
              <a:defRPr sz="3800"/>
            </a:lvl1pPr>
            <a:lvl2pPr lvl="1">
              <a:spcBef>
                <a:spcPts val="0"/>
              </a:spcBef>
              <a:spcAft>
                <a:spcPts val="0"/>
              </a:spcAft>
              <a:buSzPts val="3800"/>
              <a:buNone/>
              <a:defRPr sz="3800"/>
            </a:lvl2pPr>
            <a:lvl3pPr lvl="2">
              <a:spcBef>
                <a:spcPts val="0"/>
              </a:spcBef>
              <a:spcAft>
                <a:spcPts val="0"/>
              </a:spcAft>
              <a:buSzPts val="3800"/>
              <a:buNone/>
              <a:defRPr sz="3800"/>
            </a:lvl3pPr>
            <a:lvl4pPr lvl="3">
              <a:spcBef>
                <a:spcPts val="0"/>
              </a:spcBef>
              <a:spcAft>
                <a:spcPts val="0"/>
              </a:spcAft>
              <a:buSzPts val="3800"/>
              <a:buNone/>
              <a:defRPr sz="3800"/>
            </a:lvl4pPr>
            <a:lvl5pPr lvl="4">
              <a:spcBef>
                <a:spcPts val="0"/>
              </a:spcBef>
              <a:spcAft>
                <a:spcPts val="0"/>
              </a:spcAft>
              <a:buSzPts val="3800"/>
              <a:buNone/>
              <a:defRPr sz="3800"/>
            </a:lvl5pPr>
            <a:lvl6pPr lvl="5">
              <a:spcBef>
                <a:spcPts val="0"/>
              </a:spcBef>
              <a:spcAft>
                <a:spcPts val="0"/>
              </a:spcAft>
              <a:buSzPts val="3800"/>
              <a:buNone/>
              <a:defRPr sz="3800"/>
            </a:lvl6pPr>
            <a:lvl7pPr lvl="6">
              <a:spcBef>
                <a:spcPts val="0"/>
              </a:spcBef>
              <a:spcAft>
                <a:spcPts val="0"/>
              </a:spcAft>
              <a:buSzPts val="3800"/>
              <a:buNone/>
              <a:defRPr sz="3800"/>
            </a:lvl7pPr>
            <a:lvl8pPr lvl="7">
              <a:spcBef>
                <a:spcPts val="0"/>
              </a:spcBef>
              <a:spcAft>
                <a:spcPts val="0"/>
              </a:spcAft>
              <a:buSzPts val="3800"/>
              <a:buNone/>
              <a:defRPr sz="3800"/>
            </a:lvl8pPr>
            <a:lvl9pPr lvl="8">
              <a:spcBef>
                <a:spcPts val="0"/>
              </a:spcBef>
              <a:spcAft>
                <a:spcPts val="0"/>
              </a:spcAft>
              <a:buSzPts val="3800"/>
              <a:buNone/>
              <a:defRPr sz="3800"/>
            </a:lvl9pPr>
          </a:lstStyle>
          <a:p/>
        </p:txBody>
      </p:sp>
      <p:sp>
        <p:nvSpPr>
          <p:cNvPr id="96" name="Google Shape;96;g347e70f27dc_135_394"/>
          <p:cNvSpPr txBox="1"/>
          <p:nvPr>
            <p:ph idx="1" type="subTitle"/>
          </p:nvPr>
        </p:nvSpPr>
        <p:spPr>
          <a:xfrm>
            <a:off x="2076000" y="5660800"/>
            <a:ext cx="4858200" cy="809700"/>
          </a:xfrm>
          <a:prstGeom prst="rect">
            <a:avLst/>
          </a:prstGeom>
        </p:spPr>
        <p:txBody>
          <a:bodyPr anchorCtr="0" anchor="t" bIns="146275" lIns="146275" spcFirstLastPara="1" rIns="146275" wrap="square" tIns="146275">
            <a:normAutofit/>
          </a:bodyPr>
          <a:lstStyle>
            <a:lvl1pPr lvl="0">
              <a:lnSpc>
                <a:spcPct val="100000"/>
              </a:lnSpc>
              <a:spcBef>
                <a:spcPts val="0"/>
              </a:spcBef>
              <a:spcAft>
                <a:spcPts val="0"/>
              </a:spcAft>
              <a:buSzPts val="21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97" name="Google Shape;97;g347e70f27dc_135_394"/>
          <p:cNvSpPr txBox="1"/>
          <p:nvPr>
            <p:ph idx="2" type="body"/>
          </p:nvPr>
        </p:nvSpPr>
        <p:spPr>
          <a:xfrm>
            <a:off x="7437120" y="2714560"/>
            <a:ext cx="5883000" cy="3756000"/>
          </a:xfrm>
          <a:prstGeom prst="rect">
            <a:avLst/>
          </a:prstGeom>
        </p:spPr>
        <p:txBody>
          <a:bodyPr anchorCtr="0" anchor="t" bIns="146275" lIns="146275" spcFirstLastPara="1" rIns="146275" wrap="square" tIns="146275">
            <a:normAutofit/>
          </a:bodyPr>
          <a:lstStyle>
            <a:lvl1pPr indent="-361950" lvl="0" marL="457200">
              <a:spcBef>
                <a:spcPts val="0"/>
              </a:spcBef>
              <a:spcAft>
                <a:spcPts val="0"/>
              </a:spcAft>
              <a:buSzPts val="21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98" name="Google Shape;98;g347e70f27dc_135_394"/>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g347e70f27dc_135_402"/>
          <p:cNvGrpSpPr/>
          <p:nvPr/>
        </p:nvGrpSpPr>
        <p:grpSpPr>
          <a:xfrm>
            <a:off x="0" y="6605715"/>
            <a:ext cx="1118280" cy="1095451"/>
            <a:chOff x="0" y="3785672"/>
            <a:chExt cx="698925" cy="684657"/>
          </a:xfrm>
        </p:grpSpPr>
        <p:sp>
          <p:nvSpPr>
            <p:cNvPr id="101" name="Google Shape;101;g347e70f27dc_135_40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sp>
          <p:nvSpPr>
            <p:cNvPr id="102" name="Google Shape;102;g347e70f27dc_135_4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146275" lIns="146275" spcFirstLastPara="1" rIns="146275" wrap="square" tIns="146275">
              <a:noAutofit/>
            </a:bodyPr>
            <a:lstStyle/>
            <a:p>
              <a:pPr indent="0" lvl="0" marL="0" rtl="0" algn="l">
                <a:spcBef>
                  <a:spcPts val="0"/>
                </a:spcBef>
                <a:spcAft>
                  <a:spcPts val="0"/>
                </a:spcAft>
                <a:buNone/>
              </a:pPr>
              <a:r>
                <a:t/>
              </a:r>
              <a:endParaRPr/>
            </a:p>
          </p:txBody>
        </p:sp>
      </p:grpSp>
      <p:sp>
        <p:nvSpPr>
          <p:cNvPr id="103" name="Google Shape;103;g347e70f27dc_135_402"/>
          <p:cNvSpPr txBox="1"/>
          <p:nvPr>
            <p:ph idx="1" type="body"/>
          </p:nvPr>
        </p:nvSpPr>
        <p:spPr>
          <a:xfrm>
            <a:off x="1300360" y="6888600"/>
            <a:ext cx="11097600" cy="838200"/>
          </a:xfrm>
          <a:prstGeom prst="rect">
            <a:avLst/>
          </a:prstGeom>
        </p:spPr>
        <p:txBody>
          <a:bodyPr anchorCtr="0" anchor="ctr" bIns="146275" lIns="146275" spcFirstLastPara="1" rIns="146275" wrap="square" tIns="146275">
            <a:normAutofit/>
          </a:bodyPr>
          <a:lstStyle>
            <a:lvl1pPr indent="-228600" lvl="0" marL="457200">
              <a:lnSpc>
                <a:spcPct val="100000"/>
              </a:lnSpc>
              <a:spcBef>
                <a:spcPts val="0"/>
              </a:spcBef>
              <a:spcAft>
                <a:spcPts val="0"/>
              </a:spcAft>
              <a:buSzPts val="2100"/>
              <a:buNone/>
              <a:defRPr/>
            </a:lvl1pPr>
          </a:lstStyle>
          <a:p/>
        </p:txBody>
      </p:sp>
      <p:sp>
        <p:nvSpPr>
          <p:cNvPr id="104" name="Google Shape;104;g347e70f27dc_135_402"/>
          <p:cNvSpPr txBox="1"/>
          <p:nvPr>
            <p:ph idx="12" type="sldNum"/>
          </p:nvPr>
        </p:nvSpPr>
        <p:spPr>
          <a:xfrm>
            <a:off x="13555933" y="7461147"/>
            <a:ext cx="877800" cy="629700"/>
          </a:xfrm>
          <a:prstGeom prst="rect">
            <a:avLst/>
          </a:prstGeom>
        </p:spPr>
        <p:txBody>
          <a:bodyPr anchorCtr="0" anchor="ctr" bIns="146275" lIns="146275" spcFirstLastPara="1" rIns="146275" wrap="square" tIns="1462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g347e70f27dc_135_308"/>
          <p:cNvSpPr txBox="1"/>
          <p:nvPr>
            <p:ph type="title"/>
          </p:nvPr>
        </p:nvSpPr>
        <p:spPr>
          <a:xfrm>
            <a:off x="498720" y="712040"/>
            <a:ext cx="13632900" cy="916200"/>
          </a:xfrm>
          <a:prstGeom prst="rect">
            <a:avLst/>
          </a:prstGeom>
          <a:noFill/>
          <a:ln>
            <a:noFill/>
          </a:ln>
        </p:spPr>
        <p:txBody>
          <a:bodyPr anchorCtr="0" anchor="t" bIns="146275" lIns="146275" spcFirstLastPara="1" rIns="146275" wrap="square" tIns="146275">
            <a:normAutofit/>
          </a:bodyPr>
          <a:lstStyle>
            <a:lvl1pPr lvl="0">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1pPr>
            <a:lvl2pPr lvl="1">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2pPr>
            <a:lvl3pPr lvl="2">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3pPr>
            <a:lvl4pPr lvl="3">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4pPr>
            <a:lvl5pPr lvl="4">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5pPr>
            <a:lvl6pPr lvl="5">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6pPr>
            <a:lvl7pPr lvl="6">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7pPr>
            <a:lvl8pPr lvl="7">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8pPr>
            <a:lvl9pPr lvl="8">
              <a:spcBef>
                <a:spcPts val="0"/>
              </a:spcBef>
              <a:spcAft>
                <a:spcPts val="0"/>
              </a:spcAft>
              <a:buClr>
                <a:schemeClr val="lt1"/>
              </a:buClr>
              <a:buSzPts val="4500"/>
              <a:buFont typeface="Montserrat"/>
              <a:buNone/>
              <a:defRPr sz="4500">
                <a:solidFill>
                  <a:schemeClr val="lt1"/>
                </a:solidFill>
                <a:latin typeface="Montserrat"/>
                <a:ea typeface="Montserrat"/>
                <a:cs typeface="Montserrat"/>
                <a:sym typeface="Montserrat"/>
              </a:defRPr>
            </a:lvl9pPr>
          </a:lstStyle>
          <a:p/>
        </p:txBody>
      </p:sp>
      <p:sp>
        <p:nvSpPr>
          <p:cNvPr id="7" name="Google Shape;7;g347e70f27dc_135_308"/>
          <p:cNvSpPr txBox="1"/>
          <p:nvPr>
            <p:ph idx="1" type="body"/>
          </p:nvPr>
        </p:nvSpPr>
        <p:spPr>
          <a:xfrm>
            <a:off x="498720" y="1843960"/>
            <a:ext cx="13632900" cy="5466300"/>
          </a:xfrm>
          <a:prstGeom prst="rect">
            <a:avLst/>
          </a:prstGeom>
          <a:noFill/>
          <a:ln>
            <a:noFill/>
          </a:ln>
        </p:spPr>
        <p:txBody>
          <a:bodyPr anchorCtr="0" anchor="t" bIns="146275" lIns="146275" spcFirstLastPara="1" rIns="146275" wrap="square" tIns="146275">
            <a:normAutofit/>
          </a:bodyPr>
          <a:lstStyle>
            <a:lvl1pPr indent="-361950" lvl="0" marL="457200">
              <a:lnSpc>
                <a:spcPct val="115000"/>
              </a:lnSpc>
              <a:spcBef>
                <a:spcPts val="0"/>
              </a:spcBef>
              <a:spcAft>
                <a:spcPts val="0"/>
              </a:spcAft>
              <a:buClr>
                <a:schemeClr val="lt1"/>
              </a:buClr>
              <a:buSzPts val="2100"/>
              <a:buFont typeface="Lato"/>
              <a:buChar char="●"/>
              <a:defRPr sz="2100">
                <a:solidFill>
                  <a:schemeClr val="lt1"/>
                </a:solidFill>
                <a:latin typeface="Lato"/>
                <a:ea typeface="Lato"/>
                <a:cs typeface="Lato"/>
                <a:sym typeface="Lato"/>
              </a:defRPr>
            </a:lvl1pPr>
            <a:lvl2pPr indent="-342900" lvl="1" marL="9144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2pPr>
            <a:lvl3pPr indent="-342900" lvl="2" marL="13716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3pPr>
            <a:lvl4pPr indent="-342900" lvl="3" marL="18288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4pPr>
            <a:lvl5pPr indent="-342900" lvl="4" marL="22860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5pPr>
            <a:lvl6pPr indent="-342900" lvl="5" marL="27432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6pPr>
            <a:lvl7pPr indent="-342900" lvl="6" marL="32004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7pPr>
            <a:lvl8pPr indent="-342900" lvl="7" marL="36576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8pPr>
            <a:lvl9pPr indent="-342900" lvl="8" marL="4114800">
              <a:lnSpc>
                <a:spcPct val="115000"/>
              </a:lnSpc>
              <a:spcBef>
                <a:spcPts val="0"/>
              </a:spcBef>
              <a:spcAft>
                <a:spcPts val="0"/>
              </a:spcAft>
              <a:buClr>
                <a:schemeClr val="lt1"/>
              </a:buClr>
              <a:buSzPts val="1800"/>
              <a:buFont typeface="Lato"/>
              <a:buChar char="■"/>
              <a:defRPr sz="1800">
                <a:solidFill>
                  <a:schemeClr val="lt1"/>
                </a:solidFill>
                <a:latin typeface="Lato"/>
                <a:ea typeface="Lato"/>
                <a:cs typeface="Lato"/>
                <a:sym typeface="Lato"/>
              </a:defRPr>
            </a:lvl9pPr>
          </a:lstStyle>
          <a:p/>
        </p:txBody>
      </p:sp>
      <p:sp>
        <p:nvSpPr>
          <p:cNvPr id="8" name="Google Shape;8;g347e70f27dc_135_308"/>
          <p:cNvSpPr txBox="1"/>
          <p:nvPr>
            <p:ph idx="12" type="sldNum"/>
          </p:nvPr>
        </p:nvSpPr>
        <p:spPr>
          <a:xfrm>
            <a:off x="13555933" y="7461147"/>
            <a:ext cx="877800" cy="629700"/>
          </a:xfrm>
          <a:prstGeom prst="rect">
            <a:avLst/>
          </a:prstGeom>
          <a:noFill/>
          <a:ln>
            <a:noFill/>
          </a:ln>
        </p:spPr>
        <p:txBody>
          <a:bodyPr anchorCtr="0" anchor="ctr" bIns="146275" lIns="146275" spcFirstLastPara="1" rIns="146275" wrap="square" tIns="146275">
            <a:normAutofit/>
          </a:bodyPr>
          <a:lstStyle>
            <a:lvl1pPr lvl="0" algn="r">
              <a:buNone/>
              <a:defRPr sz="1600">
                <a:solidFill>
                  <a:schemeClr val="lt1"/>
                </a:solidFill>
                <a:latin typeface="Lato"/>
                <a:ea typeface="Lato"/>
                <a:cs typeface="Lato"/>
                <a:sym typeface="Lato"/>
              </a:defRPr>
            </a:lvl1pPr>
            <a:lvl2pPr lvl="1" algn="r">
              <a:buNone/>
              <a:defRPr sz="1600">
                <a:solidFill>
                  <a:schemeClr val="lt1"/>
                </a:solidFill>
                <a:latin typeface="Lato"/>
                <a:ea typeface="Lato"/>
                <a:cs typeface="Lato"/>
                <a:sym typeface="Lato"/>
              </a:defRPr>
            </a:lvl2pPr>
            <a:lvl3pPr lvl="2" algn="r">
              <a:buNone/>
              <a:defRPr sz="1600">
                <a:solidFill>
                  <a:schemeClr val="lt1"/>
                </a:solidFill>
                <a:latin typeface="Lato"/>
                <a:ea typeface="Lato"/>
                <a:cs typeface="Lato"/>
                <a:sym typeface="Lato"/>
              </a:defRPr>
            </a:lvl3pPr>
            <a:lvl4pPr lvl="3" algn="r">
              <a:buNone/>
              <a:defRPr sz="1600">
                <a:solidFill>
                  <a:schemeClr val="lt1"/>
                </a:solidFill>
                <a:latin typeface="Lato"/>
                <a:ea typeface="Lato"/>
                <a:cs typeface="Lato"/>
                <a:sym typeface="Lato"/>
              </a:defRPr>
            </a:lvl4pPr>
            <a:lvl5pPr lvl="4" algn="r">
              <a:buNone/>
              <a:defRPr sz="1600">
                <a:solidFill>
                  <a:schemeClr val="lt1"/>
                </a:solidFill>
                <a:latin typeface="Lato"/>
                <a:ea typeface="Lato"/>
                <a:cs typeface="Lato"/>
                <a:sym typeface="Lato"/>
              </a:defRPr>
            </a:lvl5pPr>
            <a:lvl6pPr lvl="5" algn="r">
              <a:buNone/>
              <a:defRPr sz="1600">
                <a:solidFill>
                  <a:schemeClr val="lt1"/>
                </a:solidFill>
                <a:latin typeface="Lato"/>
                <a:ea typeface="Lato"/>
                <a:cs typeface="Lato"/>
                <a:sym typeface="Lato"/>
              </a:defRPr>
            </a:lvl6pPr>
            <a:lvl7pPr lvl="6" algn="r">
              <a:buNone/>
              <a:defRPr sz="1600">
                <a:solidFill>
                  <a:schemeClr val="lt1"/>
                </a:solidFill>
                <a:latin typeface="Lato"/>
                <a:ea typeface="Lato"/>
                <a:cs typeface="Lato"/>
                <a:sym typeface="Lato"/>
              </a:defRPr>
            </a:lvl7pPr>
            <a:lvl8pPr lvl="7" algn="r">
              <a:buNone/>
              <a:defRPr sz="1600">
                <a:solidFill>
                  <a:schemeClr val="lt1"/>
                </a:solidFill>
                <a:latin typeface="Lato"/>
                <a:ea typeface="Lato"/>
                <a:cs typeface="Lato"/>
                <a:sym typeface="Lato"/>
              </a:defRPr>
            </a:lvl8pPr>
            <a:lvl9pPr lvl="8" algn="r">
              <a:buNone/>
              <a:defRPr sz="16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0.gif"/><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0" Type="http://schemas.openxmlformats.org/officeDocument/2006/relationships/image" Target="../media/image37.jpg"/><Relationship Id="rId22" Type="http://schemas.openxmlformats.org/officeDocument/2006/relationships/image" Target="../media/image30.jpg"/><Relationship Id="rId21" Type="http://schemas.openxmlformats.org/officeDocument/2006/relationships/image" Target="../media/image33.png"/><Relationship Id="rId24" Type="http://schemas.openxmlformats.org/officeDocument/2006/relationships/image" Target="../media/image39.png"/><Relationship Id="rId23" Type="http://schemas.openxmlformats.org/officeDocument/2006/relationships/image" Target="../media/image46.jpg"/><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61.jpg"/><Relationship Id="rId4" Type="http://schemas.openxmlformats.org/officeDocument/2006/relationships/image" Target="../media/image32.png"/><Relationship Id="rId9" Type="http://schemas.openxmlformats.org/officeDocument/2006/relationships/image" Target="../media/image22.jpg"/><Relationship Id="rId26" Type="http://schemas.openxmlformats.org/officeDocument/2006/relationships/image" Target="../media/image52.png"/><Relationship Id="rId25" Type="http://schemas.openxmlformats.org/officeDocument/2006/relationships/image" Target="../media/image31.jpg"/><Relationship Id="rId28" Type="http://schemas.openxmlformats.org/officeDocument/2006/relationships/image" Target="../media/image38.png"/><Relationship Id="rId27" Type="http://schemas.openxmlformats.org/officeDocument/2006/relationships/image" Target="../media/image36.png"/><Relationship Id="rId5" Type="http://schemas.openxmlformats.org/officeDocument/2006/relationships/image" Target="../media/image17.jpg"/><Relationship Id="rId6" Type="http://schemas.openxmlformats.org/officeDocument/2006/relationships/image" Target="../media/image18.png"/><Relationship Id="rId29" Type="http://schemas.openxmlformats.org/officeDocument/2006/relationships/image" Target="../media/image35.jpg"/><Relationship Id="rId7" Type="http://schemas.openxmlformats.org/officeDocument/2006/relationships/image" Target="../media/image14.png"/><Relationship Id="rId8" Type="http://schemas.openxmlformats.org/officeDocument/2006/relationships/image" Target="../media/image20.png"/><Relationship Id="rId31" Type="http://schemas.openxmlformats.org/officeDocument/2006/relationships/image" Target="../media/image45.jpg"/><Relationship Id="rId30" Type="http://schemas.openxmlformats.org/officeDocument/2006/relationships/image" Target="../media/image40.jpg"/><Relationship Id="rId11" Type="http://schemas.openxmlformats.org/officeDocument/2006/relationships/image" Target="../media/image16.jpg"/><Relationship Id="rId10" Type="http://schemas.openxmlformats.org/officeDocument/2006/relationships/image" Target="../media/image25.png"/><Relationship Id="rId13" Type="http://schemas.openxmlformats.org/officeDocument/2006/relationships/image" Target="../media/image23.png"/><Relationship Id="rId12" Type="http://schemas.openxmlformats.org/officeDocument/2006/relationships/image" Target="../media/image29.png"/><Relationship Id="rId15" Type="http://schemas.openxmlformats.org/officeDocument/2006/relationships/image" Target="../media/image43.jpg"/><Relationship Id="rId14" Type="http://schemas.openxmlformats.org/officeDocument/2006/relationships/image" Target="../media/image26.png"/><Relationship Id="rId17" Type="http://schemas.openxmlformats.org/officeDocument/2006/relationships/image" Target="../media/image27.png"/><Relationship Id="rId16" Type="http://schemas.openxmlformats.org/officeDocument/2006/relationships/image" Target="../media/image21.png"/><Relationship Id="rId19" Type="http://schemas.openxmlformats.org/officeDocument/2006/relationships/image" Target="../media/image42.jpg"/><Relationship Id="rId1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4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4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4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5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hyperlink" Target="https://app.vyond.com/videos/df33d20e-0b2c-45a5-a21c-6ac4aaaa8f36" TargetMode="External"/><Relationship Id="rId5"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44.png"/><Relationship Id="rId4" Type="http://schemas.openxmlformats.org/officeDocument/2006/relationships/hyperlink" Target="https://app.vyond.com/videos/aa35697c-fe9e-4be6-8187-b74ab428138c" TargetMode="External"/><Relationship Id="rId5"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hyperlink" Target="https://app.vyond.com/videos/e9ad8a06-a858-475d-b2a3-0050c43b3bf3" TargetMode="External"/><Relationship Id="rId9" Type="http://schemas.openxmlformats.org/officeDocument/2006/relationships/image" Target="../media/image58.png"/><Relationship Id="rId5" Type="http://schemas.openxmlformats.org/officeDocument/2006/relationships/image" Target="../media/image56.png"/><Relationship Id="rId6" Type="http://schemas.openxmlformats.org/officeDocument/2006/relationships/hyperlink" Target="https://app.vyond.com/videos/ab5f631a-b5fc-4706-aa75-8ee3ed807278" TargetMode="External"/><Relationship Id="rId7" Type="http://schemas.openxmlformats.org/officeDocument/2006/relationships/image" Target="../media/image49.png"/><Relationship Id="rId8" Type="http://schemas.openxmlformats.org/officeDocument/2006/relationships/hyperlink" Target="https://www.youtube.com/watch?v=DidXFp7-0pg&amp;t=65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app.vyond.com/videos/4b59fbdf-f804-4ee5-9b57-333809344dfe" TargetMode="External"/><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51.png"/><Relationship Id="rId4" Type="http://schemas.openxmlformats.org/officeDocument/2006/relationships/image" Target="../media/image5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0.gif"/><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1.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41.jp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41.jp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41.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1"/>
          <p:cNvSpPr/>
          <p:nvPr/>
        </p:nvSpPr>
        <p:spPr>
          <a:xfrm>
            <a:off x="256725" y="1609425"/>
            <a:ext cx="14186700" cy="1179000"/>
          </a:xfrm>
          <a:prstGeom prst="rect">
            <a:avLst/>
          </a:prstGeom>
          <a:noFill/>
          <a:ln>
            <a:noFill/>
          </a:ln>
        </p:spPr>
        <p:txBody>
          <a:bodyPr anchorCtr="0" anchor="t" bIns="0" lIns="0" spcFirstLastPara="1" rIns="0" wrap="square" tIns="0">
            <a:noAutofit/>
          </a:bodyPr>
          <a:lstStyle/>
          <a:p>
            <a:pPr indent="0" lvl="0" marL="0" marR="0" rtl="1" algn="ctr">
              <a:lnSpc>
                <a:spcPct val="92500"/>
              </a:lnSpc>
              <a:spcBef>
                <a:spcPts val="0"/>
              </a:spcBef>
              <a:spcAft>
                <a:spcPts val="0"/>
              </a:spcAft>
              <a:buClr>
                <a:srgbClr val="2F5496"/>
              </a:buClr>
              <a:buSzPts val="6000"/>
              <a:buFont typeface="Alexandria"/>
              <a:buNone/>
            </a:pPr>
            <a:r>
              <a:t/>
            </a:r>
            <a:endParaRPr b="1" i="0" sz="6500" u="none" cap="none" strike="noStrike">
              <a:solidFill>
                <a:srgbClr val="2F5496"/>
              </a:solidFill>
            </a:endParaRPr>
          </a:p>
        </p:txBody>
      </p:sp>
      <p:sp>
        <p:nvSpPr>
          <p:cNvPr id="168" name="Google Shape;168;p1"/>
          <p:cNvSpPr/>
          <p:nvPr/>
        </p:nvSpPr>
        <p:spPr>
          <a:xfrm>
            <a:off x="1273900" y="3318600"/>
            <a:ext cx="10365600" cy="708900"/>
          </a:xfrm>
          <a:prstGeom prst="rect">
            <a:avLst/>
          </a:prstGeom>
          <a:noFill/>
          <a:ln>
            <a:noFill/>
          </a:ln>
        </p:spPr>
        <p:txBody>
          <a:bodyPr anchorCtr="0" anchor="t" bIns="0" lIns="0" spcFirstLastPara="1" rIns="0" wrap="square" tIns="0">
            <a:noAutofit/>
          </a:bodyPr>
          <a:lstStyle/>
          <a:p>
            <a:pPr indent="0" lvl="0" marL="0" marR="0" rtl="1" algn="ctr">
              <a:lnSpc>
                <a:spcPct val="115625"/>
              </a:lnSpc>
              <a:spcBef>
                <a:spcPts val="0"/>
              </a:spcBef>
              <a:spcAft>
                <a:spcPts val="0"/>
              </a:spcAft>
              <a:buClr>
                <a:srgbClr val="1F3864"/>
              </a:buClr>
              <a:buSzPts val="4800"/>
              <a:buFont typeface="Alexandria"/>
              <a:buNone/>
            </a:pPr>
            <a:r>
              <a:rPr lang="iw" sz="5300">
                <a:solidFill>
                  <a:srgbClr val="1F3864"/>
                </a:solidFill>
              </a:rPr>
              <a:t> נהגים </a:t>
            </a:r>
            <a:r>
              <a:rPr i="0" lang="iw" sz="5300" u="none" cap="none" strike="noStrike">
                <a:solidFill>
                  <a:srgbClr val="1F3864"/>
                </a:solidFill>
              </a:rPr>
              <a:t>מקצועיים - קיץ 2025 </a:t>
            </a:r>
            <a:endParaRPr i="0" sz="5300" u="none" cap="none" strike="noStrike">
              <a:solidFill>
                <a:srgbClr val="1F3864"/>
              </a:solidFill>
            </a:endParaRPr>
          </a:p>
        </p:txBody>
      </p:sp>
      <p:sp>
        <p:nvSpPr>
          <p:cNvPr id="169" name="Google Shape;169;p1"/>
          <p:cNvSpPr/>
          <p:nvPr/>
        </p:nvSpPr>
        <p:spPr>
          <a:xfrm>
            <a:off x="769375" y="4841650"/>
            <a:ext cx="12605100" cy="1344000"/>
          </a:xfrm>
          <a:prstGeom prst="rect">
            <a:avLst/>
          </a:prstGeom>
          <a:noFill/>
          <a:ln>
            <a:noFill/>
          </a:ln>
        </p:spPr>
        <p:txBody>
          <a:bodyPr anchorCtr="0" anchor="t" bIns="0" lIns="0" spcFirstLastPara="1" rIns="0" wrap="square" tIns="0">
            <a:noAutofit/>
          </a:bodyPr>
          <a:lstStyle/>
          <a:p>
            <a:pPr indent="0" lvl="0" marL="0" marR="0" rtl="1" algn="r">
              <a:lnSpc>
                <a:spcPct val="89062"/>
              </a:lnSpc>
              <a:spcBef>
                <a:spcPts val="0"/>
              </a:spcBef>
              <a:spcAft>
                <a:spcPts val="0"/>
              </a:spcAft>
              <a:buClr>
                <a:srgbClr val="404155"/>
              </a:buClr>
              <a:buSzPts val="3200"/>
              <a:buFont typeface="Nobile"/>
              <a:buNone/>
            </a:pPr>
            <a:r>
              <a:rPr i="0" lang="iw" sz="3200" u="none" cap="none" strike="noStrike">
                <a:solidFill>
                  <a:srgbClr val="404155"/>
                </a:solidFill>
              </a:rPr>
              <a:t>שמירת כשירות     הגברת הבטיחות בדרכים      רענון מקצועי - תקנות התעבורה</a:t>
            </a:r>
            <a:endParaRPr i="0" sz="3200" u="none" cap="none" strike="noStrike">
              <a:solidFill>
                <a:srgbClr val="404155"/>
              </a:solidFill>
            </a:endParaRPr>
          </a:p>
          <a:p>
            <a:pPr indent="0" lvl="0" marL="0" marR="0" rtl="1" algn="r">
              <a:lnSpc>
                <a:spcPct val="89062"/>
              </a:lnSpc>
              <a:spcBef>
                <a:spcPts val="0"/>
              </a:spcBef>
              <a:spcAft>
                <a:spcPts val="0"/>
              </a:spcAft>
              <a:buClr>
                <a:srgbClr val="404155"/>
              </a:buClr>
              <a:buSzPts val="3200"/>
              <a:buFont typeface="Nobile"/>
              <a:buNone/>
            </a:pPr>
            <a:r>
              <a:rPr i="0" lang="iw" sz="3200" u="none" cap="none" strike="noStrike">
                <a:solidFill>
                  <a:srgbClr val="404155"/>
                </a:solidFill>
              </a:rPr>
              <a:t> </a:t>
            </a:r>
            <a:endParaRPr i="0" sz="3200" u="none" cap="none" strike="noStrike">
              <a:solidFill>
                <a:srgbClr val="404155"/>
              </a:solidFill>
            </a:endParaRPr>
          </a:p>
          <a:p>
            <a:pPr indent="0" lvl="0" marL="0" marR="0" rtl="1" algn="r">
              <a:lnSpc>
                <a:spcPct val="89062"/>
              </a:lnSpc>
              <a:spcBef>
                <a:spcPts val="0"/>
              </a:spcBef>
              <a:spcAft>
                <a:spcPts val="0"/>
              </a:spcAft>
              <a:buClr>
                <a:srgbClr val="404155"/>
              </a:buClr>
              <a:buSzPts val="3200"/>
              <a:buFont typeface="Nobile"/>
              <a:buNone/>
            </a:pPr>
            <a:r>
              <a:t/>
            </a:r>
            <a:endParaRPr sz="3200">
              <a:solidFill>
                <a:srgbClr val="404155"/>
              </a:solidFill>
            </a:endParaRPr>
          </a:p>
          <a:p>
            <a:pPr indent="0" lvl="0" marL="0" marR="0" rtl="1" algn="r">
              <a:lnSpc>
                <a:spcPct val="89062"/>
              </a:lnSpc>
              <a:spcBef>
                <a:spcPts val="0"/>
              </a:spcBef>
              <a:spcAft>
                <a:spcPts val="0"/>
              </a:spcAft>
              <a:buClr>
                <a:srgbClr val="404155"/>
              </a:buClr>
              <a:buSzPts val="3200"/>
              <a:buFont typeface="Nobile"/>
              <a:buNone/>
            </a:pPr>
            <a:r>
              <a:t/>
            </a:r>
            <a:endParaRPr sz="3200">
              <a:solidFill>
                <a:srgbClr val="404155"/>
              </a:solidFill>
            </a:endParaRPr>
          </a:p>
          <a:p>
            <a:pPr indent="0" lvl="0" marL="0" marR="0" rtl="1" algn="r">
              <a:lnSpc>
                <a:spcPct val="89062"/>
              </a:lnSpc>
              <a:spcBef>
                <a:spcPts val="0"/>
              </a:spcBef>
              <a:spcAft>
                <a:spcPts val="0"/>
              </a:spcAft>
              <a:buClr>
                <a:srgbClr val="404155"/>
              </a:buClr>
              <a:buSzPts val="3200"/>
              <a:buFont typeface="Nobile"/>
              <a:buNone/>
            </a:pPr>
            <a:r>
              <a:t/>
            </a:r>
            <a:endParaRPr sz="3200">
              <a:solidFill>
                <a:srgbClr val="404155"/>
              </a:solidFill>
            </a:endParaRPr>
          </a:p>
        </p:txBody>
      </p:sp>
      <p:sp>
        <p:nvSpPr>
          <p:cNvPr id="170" name="Google Shape;170;p1"/>
          <p:cNvSpPr/>
          <p:nvPr/>
        </p:nvSpPr>
        <p:spPr>
          <a:xfrm>
            <a:off x="13500327" y="4954897"/>
            <a:ext cx="231300" cy="255300"/>
          </a:xfrm>
          <a:prstGeom prst="star4">
            <a:avLst>
              <a:gd fmla="val 12500"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1" name="Google Shape;171;p1"/>
          <p:cNvSpPr/>
          <p:nvPr/>
        </p:nvSpPr>
        <p:spPr>
          <a:xfrm>
            <a:off x="10537708" y="4954981"/>
            <a:ext cx="231300" cy="255300"/>
          </a:xfrm>
          <a:prstGeom prst="star4">
            <a:avLst>
              <a:gd fmla="val 12500"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2" name="Google Shape;172;p1"/>
          <p:cNvSpPr/>
          <p:nvPr/>
        </p:nvSpPr>
        <p:spPr>
          <a:xfrm>
            <a:off x="5956611" y="4955047"/>
            <a:ext cx="231300" cy="255300"/>
          </a:xfrm>
          <a:prstGeom prst="star4">
            <a:avLst>
              <a:gd fmla="val 12500"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MAN Truck &amp; Bus UAE sales soar 35% in 2014" id="173" name="Google Shape;173;p1"/>
          <p:cNvPicPr preferRelativeResize="0"/>
          <p:nvPr/>
        </p:nvPicPr>
        <p:blipFill rotWithShape="1">
          <a:blip r:embed="rId4">
            <a:alphaModFix amt="14000"/>
          </a:blip>
          <a:srcRect b="0" l="0" r="8475" t="0"/>
          <a:stretch/>
        </p:blipFill>
        <p:spPr>
          <a:xfrm>
            <a:off x="-2062" y="-688369"/>
            <a:ext cx="14622188" cy="9591065"/>
          </a:xfrm>
          <a:prstGeom prst="rect">
            <a:avLst/>
          </a:prstGeom>
          <a:noFill/>
          <a:ln>
            <a:noFill/>
          </a:ln>
        </p:spPr>
      </p:pic>
      <p:sp>
        <p:nvSpPr>
          <p:cNvPr id="174" name="Google Shape;174;p1"/>
          <p:cNvSpPr/>
          <p:nvPr/>
        </p:nvSpPr>
        <p:spPr>
          <a:xfrm>
            <a:off x="-78250" y="6937625"/>
            <a:ext cx="14749800" cy="1520700"/>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reencoded.png" id="175" name="Google Shape;175;p1"/>
          <p:cNvPicPr preferRelativeResize="0"/>
          <p:nvPr/>
        </p:nvPicPr>
        <p:blipFill rotWithShape="1">
          <a:blip r:embed="rId5">
            <a:alphaModFix/>
          </a:blip>
          <a:srcRect b="0" l="0" r="0" t="0"/>
          <a:stretch/>
        </p:blipFill>
        <p:spPr>
          <a:xfrm>
            <a:off x="3002228" y="7065050"/>
            <a:ext cx="8364109" cy="13606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47e70f27dc_85_104"/>
          <p:cNvSpPr/>
          <p:nvPr/>
        </p:nvSpPr>
        <p:spPr>
          <a:xfrm>
            <a:off x="6731001" y="368200"/>
            <a:ext cx="7270710" cy="1712179"/>
          </a:xfrm>
          <a:prstGeom prst="rect">
            <a:avLst/>
          </a:prstGeom>
          <a:noFill/>
          <a:ln>
            <a:noFill/>
          </a:ln>
        </p:spPr>
        <p:txBody>
          <a:bodyPr anchorCtr="0" anchor="t" bIns="0" lIns="0" spcFirstLastPara="1" rIns="0" wrap="square" tIns="0">
            <a:noAutofit/>
          </a:bodyPr>
          <a:lstStyle/>
          <a:p>
            <a:pPr indent="0" lvl="0" marL="0" marR="0" rtl="1" algn="r">
              <a:spcBef>
                <a:spcPts val="0"/>
              </a:spcBef>
              <a:spcAft>
                <a:spcPts val="0"/>
              </a:spcAft>
              <a:buNone/>
            </a:pPr>
            <a:r>
              <a:rPr lang="iw" sz="3500">
                <a:solidFill>
                  <a:srgbClr val="404155"/>
                </a:solidFill>
              </a:rPr>
              <a:t>נהיגה אסטרטגית: נהיגה  מודעת ומתוכננת</a:t>
            </a:r>
            <a:endParaRPr/>
          </a:p>
          <a:p>
            <a:pPr indent="0" lvl="0" marL="0" marR="0" rtl="1" algn="r">
              <a:spcBef>
                <a:spcPts val="0"/>
              </a:spcBef>
              <a:spcAft>
                <a:spcPts val="0"/>
              </a:spcAft>
              <a:buNone/>
            </a:pPr>
            <a:r>
              <a:rPr lang="iw" sz="3500">
                <a:solidFill>
                  <a:srgbClr val="404155"/>
                </a:solidFill>
              </a:rPr>
              <a:t>המאפשרת לצפות את הדבר הבא בכביש </a:t>
            </a:r>
            <a:endParaRPr/>
          </a:p>
          <a:p>
            <a:pPr indent="0" lvl="0" marL="0" marR="0" rtl="1" algn="r">
              <a:spcBef>
                <a:spcPts val="0"/>
              </a:spcBef>
              <a:spcAft>
                <a:spcPts val="0"/>
              </a:spcAft>
              <a:buNone/>
            </a:pPr>
            <a:r>
              <a:rPr lang="iw" sz="3500">
                <a:solidFill>
                  <a:srgbClr val="404155"/>
                </a:solidFill>
              </a:rPr>
              <a:t>ולהתכונן אליו</a:t>
            </a:r>
            <a:endParaRPr sz="3500">
              <a:solidFill>
                <a:schemeClr val="dk1"/>
              </a:solidFill>
            </a:endParaRPr>
          </a:p>
        </p:txBody>
      </p:sp>
      <p:sp>
        <p:nvSpPr>
          <p:cNvPr id="279" name="Google Shape;279;g347e70f27dc_85_104"/>
          <p:cNvSpPr/>
          <p:nvPr/>
        </p:nvSpPr>
        <p:spPr>
          <a:xfrm>
            <a:off x="13519071" y="2488525"/>
            <a:ext cx="22860" cy="5316617"/>
          </a:xfrm>
          <a:prstGeom prst="roundRect">
            <a:avLst>
              <a:gd fmla="val 375070" name="adj"/>
            </a:avLst>
          </a:prstGeom>
          <a:solidFill>
            <a:srgbClr val="B8C3DF"/>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pic>
        <p:nvPicPr>
          <p:cNvPr descr="preencoded.png" id="280" name="Google Shape;280;g347e70f27dc_85_104"/>
          <p:cNvPicPr preferRelativeResize="0"/>
          <p:nvPr/>
        </p:nvPicPr>
        <p:blipFill rotWithShape="1">
          <a:blip r:embed="rId3">
            <a:alphaModFix/>
          </a:blip>
          <a:srcRect b="0" l="0" r="0" t="0"/>
          <a:stretch/>
        </p:blipFill>
        <p:spPr>
          <a:xfrm>
            <a:off x="4178" y="0"/>
            <a:ext cx="5486400" cy="8229600"/>
          </a:xfrm>
          <a:prstGeom prst="rect">
            <a:avLst/>
          </a:prstGeom>
          <a:noFill/>
          <a:ln>
            <a:noFill/>
          </a:ln>
        </p:spPr>
      </p:pic>
      <p:pic>
        <p:nvPicPr>
          <p:cNvPr id="281" name="Google Shape;281;g347e70f27dc_85_104"/>
          <p:cNvPicPr preferRelativeResize="0"/>
          <p:nvPr/>
        </p:nvPicPr>
        <p:blipFill>
          <a:blip r:embed="rId4">
            <a:alphaModFix/>
          </a:blip>
          <a:stretch>
            <a:fillRect/>
          </a:stretch>
        </p:blipFill>
        <p:spPr>
          <a:xfrm rot="3">
            <a:off x="8277177" y="5603152"/>
            <a:ext cx="2613601" cy="1957951"/>
          </a:xfrm>
          <a:prstGeom prst="rect">
            <a:avLst/>
          </a:prstGeom>
          <a:noFill/>
          <a:ln>
            <a:noFill/>
          </a:ln>
        </p:spPr>
      </p:pic>
      <p:sp>
        <p:nvSpPr>
          <p:cNvPr id="282" name="Google Shape;282;g347e70f27dc_85_104"/>
          <p:cNvSpPr/>
          <p:nvPr/>
        </p:nvSpPr>
        <p:spPr>
          <a:xfrm>
            <a:off x="7230128" y="3708133"/>
            <a:ext cx="4549392" cy="1088706"/>
          </a:xfrm>
          <a:prstGeom prst="rect">
            <a:avLst/>
          </a:prstGeom>
          <a:noFill/>
          <a:ln>
            <a:noFill/>
          </a:ln>
        </p:spPr>
        <p:txBody>
          <a:bodyPr anchorCtr="0" anchor="t" bIns="0" lIns="0" spcFirstLastPara="1" rIns="0" wrap="square" tIns="0">
            <a:noAutofit/>
          </a:bodyPr>
          <a:lstStyle/>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ליחידת הלימוד: </a:t>
            </a:r>
            <a:endParaRPr/>
          </a:p>
          <a:p>
            <a:pPr indent="0" lvl="0" marL="0" marR="0" rtl="1" algn="ctr">
              <a:lnSpc>
                <a:spcPct val="162857"/>
              </a:lnSpc>
              <a:spcBef>
                <a:spcPts val="0"/>
              </a:spcBef>
              <a:spcAft>
                <a:spcPts val="0"/>
              </a:spcAft>
              <a:buClr>
                <a:srgbClr val="404155"/>
              </a:buClr>
              <a:buSzPts val="1750"/>
              <a:buFont typeface="Nobile"/>
              <a:buNone/>
            </a:pPr>
            <a:r>
              <a:rPr b="1" lang="iw" sz="1750">
                <a:solidFill>
                  <a:srgbClr val="404155"/>
                </a:solidFill>
              </a:rPr>
              <a:t>נוהגים נכון – נהיגה אסטרטגית ב-4 שלבים</a:t>
            </a:r>
            <a:endParaRPr/>
          </a:p>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לחצו על התמונה </a:t>
            </a:r>
            <a:endParaRPr/>
          </a:p>
        </p:txBody>
      </p:sp>
      <p:sp>
        <p:nvSpPr>
          <p:cNvPr id="283" name="Google Shape;283;g347e70f27dc_85_104"/>
          <p:cNvSpPr/>
          <p:nvPr/>
        </p:nvSpPr>
        <p:spPr>
          <a:xfrm>
            <a:off x="9482071" y="4929347"/>
            <a:ext cx="241300" cy="266700"/>
          </a:xfrm>
          <a:prstGeom prst="downArrow">
            <a:avLst>
              <a:gd fmla="val 50000" name="adj1"/>
              <a:gd fmla="val 50000" name="adj2"/>
            </a:avLst>
          </a:prstGeom>
          <a:solidFill>
            <a:srgbClr val="D8E2F3"/>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כביש ראשי כפרי נסוג לאופק" id="288" name="Google Shape;288;g3494a094391_2_0"/>
          <p:cNvPicPr preferRelativeResize="0"/>
          <p:nvPr/>
        </p:nvPicPr>
        <p:blipFill rotWithShape="1">
          <a:blip r:embed="rId3">
            <a:alphaModFix amt="42000"/>
          </a:blip>
          <a:srcRect b="0" l="0" r="0" t="0"/>
          <a:stretch/>
        </p:blipFill>
        <p:spPr>
          <a:xfrm>
            <a:off x="-438275" y="1817400"/>
            <a:ext cx="14630397" cy="6507752"/>
          </a:xfrm>
          <a:prstGeom prst="rect">
            <a:avLst/>
          </a:prstGeom>
          <a:noFill/>
          <a:ln>
            <a:noFill/>
          </a:ln>
        </p:spPr>
      </p:pic>
      <p:pic>
        <p:nvPicPr>
          <p:cNvPr descr="תמרור 136 - הולכי רגל בקרבת מקום" id="289" name="Google Shape;289;g3494a094391_2_0"/>
          <p:cNvPicPr preferRelativeResize="0"/>
          <p:nvPr/>
        </p:nvPicPr>
        <p:blipFill rotWithShape="1">
          <a:blip r:embed="rId4">
            <a:alphaModFix/>
          </a:blip>
          <a:srcRect b="0" l="0" r="0" t="0"/>
          <a:stretch/>
        </p:blipFill>
        <p:spPr>
          <a:xfrm>
            <a:off x="10472333" y="2224174"/>
            <a:ext cx="1205346" cy="714892"/>
          </a:xfrm>
          <a:prstGeom prst="rect">
            <a:avLst/>
          </a:prstGeom>
          <a:noFill/>
          <a:ln>
            <a:noFill/>
          </a:ln>
        </p:spPr>
      </p:pic>
      <p:pic>
        <p:nvPicPr>
          <p:cNvPr descr="127 | תאוריה | לילך תיאוריה" id="290" name="Google Shape;290;g3494a094391_2_0"/>
          <p:cNvPicPr preferRelativeResize="0"/>
          <p:nvPr/>
        </p:nvPicPr>
        <p:blipFill rotWithShape="1">
          <a:blip r:embed="rId5">
            <a:alphaModFix/>
          </a:blip>
          <a:srcRect b="0" l="0" r="0" t="0"/>
          <a:stretch/>
        </p:blipFill>
        <p:spPr>
          <a:xfrm>
            <a:off x="11339266" y="3475237"/>
            <a:ext cx="1296785" cy="714892"/>
          </a:xfrm>
          <a:prstGeom prst="rect">
            <a:avLst/>
          </a:prstGeom>
          <a:noFill/>
          <a:ln>
            <a:noFill/>
          </a:ln>
        </p:spPr>
      </p:pic>
      <p:pic>
        <p:nvPicPr>
          <p:cNvPr descr="תמרורים פולטי אור - אתר תמרורים, מדריך התמרורים המלא והמקיף" id="291" name="Google Shape;291;g3494a094391_2_0"/>
          <p:cNvPicPr preferRelativeResize="0"/>
          <p:nvPr/>
        </p:nvPicPr>
        <p:blipFill rotWithShape="1">
          <a:blip r:embed="rId6">
            <a:alphaModFix/>
          </a:blip>
          <a:srcRect b="0" l="0" r="0" t="0"/>
          <a:stretch/>
        </p:blipFill>
        <p:spPr>
          <a:xfrm>
            <a:off x="5822134" y="4763712"/>
            <a:ext cx="1296785" cy="714892"/>
          </a:xfrm>
          <a:prstGeom prst="rect">
            <a:avLst/>
          </a:prstGeom>
          <a:noFill/>
          <a:ln>
            <a:noFill/>
          </a:ln>
        </p:spPr>
      </p:pic>
      <p:pic>
        <p:nvPicPr>
          <p:cNvPr descr="עקומה חדה ימינה ואחר כך שמאלה - מס' תמרור 104" id="292" name="Google Shape;292;g3494a094391_2_0"/>
          <p:cNvPicPr preferRelativeResize="0"/>
          <p:nvPr/>
        </p:nvPicPr>
        <p:blipFill rotWithShape="1">
          <a:blip r:embed="rId7">
            <a:alphaModFix/>
          </a:blip>
          <a:srcRect b="0" l="0" r="0" t="0"/>
          <a:stretch/>
        </p:blipFill>
        <p:spPr>
          <a:xfrm>
            <a:off x="1756411" y="2224173"/>
            <a:ext cx="1371599" cy="714893"/>
          </a:xfrm>
          <a:prstGeom prst="rect">
            <a:avLst/>
          </a:prstGeom>
          <a:noFill/>
          <a:ln>
            <a:noFill/>
          </a:ln>
        </p:spPr>
      </p:pic>
      <p:pic>
        <p:nvPicPr>
          <p:cNvPr descr="תמרור 136 הולכי רגל בקרבת מקום - פאייר סנטר בע&quot;מ" id="293" name="Google Shape;293;g3494a094391_2_0"/>
          <p:cNvPicPr preferRelativeResize="0"/>
          <p:nvPr/>
        </p:nvPicPr>
        <p:blipFill rotWithShape="1">
          <a:blip r:embed="rId8">
            <a:alphaModFix/>
          </a:blip>
          <a:srcRect b="0" l="0" r="0" t="0"/>
          <a:stretch/>
        </p:blipFill>
        <p:spPr>
          <a:xfrm>
            <a:off x="9071639" y="2257424"/>
            <a:ext cx="1371599" cy="714893"/>
          </a:xfrm>
          <a:prstGeom prst="rect">
            <a:avLst/>
          </a:prstGeom>
          <a:noFill/>
          <a:ln>
            <a:noFill/>
          </a:ln>
        </p:spPr>
      </p:pic>
      <p:pic>
        <p:nvPicPr>
          <p:cNvPr descr="נוהג - לימוד תאוריה - מבחן תאוריה - מה ההבדל בין התמרורים?" id="294" name="Google Shape;294;g3494a094391_2_0"/>
          <p:cNvPicPr preferRelativeResize="0"/>
          <p:nvPr/>
        </p:nvPicPr>
        <p:blipFill rotWithShape="1">
          <a:blip r:embed="rId9">
            <a:alphaModFix/>
          </a:blip>
          <a:srcRect b="0" l="0" r="0" t="0"/>
          <a:stretch/>
        </p:blipFill>
        <p:spPr>
          <a:xfrm>
            <a:off x="6207891" y="2238200"/>
            <a:ext cx="2643443" cy="814645"/>
          </a:xfrm>
          <a:prstGeom prst="rect">
            <a:avLst/>
          </a:prstGeom>
          <a:noFill/>
          <a:ln>
            <a:noFill/>
          </a:ln>
        </p:spPr>
      </p:pic>
      <p:pic>
        <p:nvPicPr>
          <p:cNvPr descr="תמרור 140 - ירידה תלולה" id="295" name="Google Shape;295;g3494a094391_2_0"/>
          <p:cNvPicPr preferRelativeResize="0"/>
          <p:nvPr/>
        </p:nvPicPr>
        <p:blipFill rotWithShape="1">
          <a:blip r:embed="rId10">
            <a:alphaModFix/>
          </a:blip>
          <a:srcRect b="0" l="0" r="0" t="0"/>
          <a:stretch/>
        </p:blipFill>
        <p:spPr>
          <a:xfrm>
            <a:off x="10075733" y="3437316"/>
            <a:ext cx="1072340" cy="714892"/>
          </a:xfrm>
          <a:prstGeom prst="rect">
            <a:avLst/>
          </a:prstGeom>
          <a:noFill/>
          <a:ln>
            <a:noFill/>
          </a:ln>
        </p:spPr>
      </p:pic>
      <p:pic>
        <p:nvPicPr>
          <p:cNvPr descr="‫שאלה | מה פירוש התמרור? - QuizMe‬‎" id="296" name="Google Shape;296;g3494a094391_2_0"/>
          <p:cNvPicPr preferRelativeResize="0"/>
          <p:nvPr/>
        </p:nvPicPr>
        <p:blipFill rotWithShape="1">
          <a:blip r:embed="rId11">
            <a:alphaModFix/>
          </a:blip>
          <a:srcRect b="0" l="16507" r="14364" t="0"/>
          <a:stretch/>
        </p:blipFill>
        <p:spPr>
          <a:xfrm>
            <a:off x="8862321" y="3320932"/>
            <a:ext cx="1201031" cy="1039090"/>
          </a:xfrm>
          <a:prstGeom prst="rect">
            <a:avLst/>
          </a:prstGeom>
          <a:noFill/>
          <a:ln>
            <a:noFill/>
          </a:ln>
        </p:spPr>
      </p:pic>
      <p:pic>
        <p:nvPicPr>
          <p:cNvPr descr="תמרור רחוב משולב - דרכי נועם" id="297" name="Google Shape;297;g3494a094391_2_0"/>
          <p:cNvPicPr preferRelativeResize="0"/>
          <p:nvPr/>
        </p:nvPicPr>
        <p:blipFill rotWithShape="1">
          <a:blip r:embed="rId12">
            <a:alphaModFix/>
          </a:blip>
          <a:srcRect b="0" l="0" r="0" t="0"/>
          <a:stretch/>
        </p:blipFill>
        <p:spPr>
          <a:xfrm>
            <a:off x="5849559" y="3512647"/>
            <a:ext cx="1296787" cy="714891"/>
          </a:xfrm>
          <a:prstGeom prst="rect">
            <a:avLst/>
          </a:prstGeom>
          <a:noFill/>
          <a:ln>
            <a:noFill/>
          </a:ln>
        </p:spPr>
      </p:pic>
      <p:pic>
        <p:nvPicPr>
          <p:cNvPr descr="תמרור 222 - אזור מיתון תנועה" id="298" name="Google Shape;298;g3494a094391_2_0"/>
          <p:cNvPicPr preferRelativeResize="0"/>
          <p:nvPr/>
        </p:nvPicPr>
        <p:blipFill rotWithShape="1">
          <a:blip r:embed="rId13">
            <a:alphaModFix/>
          </a:blip>
          <a:srcRect b="0" l="0" r="0" t="0"/>
          <a:stretch/>
        </p:blipFill>
        <p:spPr>
          <a:xfrm>
            <a:off x="2854205" y="3483550"/>
            <a:ext cx="1388227" cy="743987"/>
          </a:xfrm>
          <a:prstGeom prst="rect">
            <a:avLst/>
          </a:prstGeom>
          <a:noFill/>
          <a:ln>
            <a:noFill/>
          </a:ln>
        </p:spPr>
      </p:pic>
      <p:pic>
        <p:nvPicPr>
          <p:cNvPr descr="תמרור 223 - קצה אזור מיתון תנועה" id="299" name="Google Shape;299;g3494a094391_2_0"/>
          <p:cNvPicPr preferRelativeResize="0"/>
          <p:nvPr/>
        </p:nvPicPr>
        <p:blipFill rotWithShape="1">
          <a:blip r:embed="rId14">
            <a:alphaModFix/>
          </a:blip>
          <a:srcRect b="0" l="0" r="0" t="0"/>
          <a:stretch/>
        </p:blipFill>
        <p:spPr>
          <a:xfrm>
            <a:off x="1341286" y="3483551"/>
            <a:ext cx="1396539" cy="743986"/>
          </a:xfrm>
          <a:prstGeom prst="rect">
            <a:avLst/>
          </a:prstGeom>
          <a:noFill/>
          <a:ln>
            <a:noFill/>
          </a:ln>
        </p:spPr>
      </p:pic>
      <p:pic>
        <p:nvPicPr>
          <p:cNvPr descr="תמרור קצה רחוב משולב - דרכי נועם" id="300" name="Google Shape;300;g3494a094391_2_0"/>
          <p:cNvPicPr preferRelativeResize="0"/>
          <p:nvPr/>
        </p:nvPicPr>
        <p:blipFill rotWithShape="1">
          <a:blip r:embed="rId15">
            <a:alphaModFix/>
          </a:blip>
          <a:srcRect b="0" l="0" r="0" t="0"/>
          <a:stretch/>
        </p:blipFill>
        <p:spPr>
          <a:xfrm>
            <a:off x="4386517" y="3483551"/>
            <a:ext cx="1346662" cy="743988"/>
          </a:xfrm>
          <a:prstGeom prst="rect">
            <a:avLst/>
          </a:prstGeom>
          <a:noFill/>
          <a:ln>
            <a:noFill/>
          </a:ln>
        </p:spPr>
      </p:pic>
      <p:pic>
        <p:nvPicPr>
          <p:cNvPr descr="תמרור 221 קצה רחוב משולב - זוהר בכביש" id="301" name="Google Shape;301;g3494a094391_2_0"/>
          <p:cNvPicPr preferRelativeResize="0"/>
          <p:nvPr/>
        </p:nvPicPr>
        <p:blipFill rotWithShape="1">
          <a:blip r:embed="rId16">
            <a:alphaModFix/>
          </a:blip>
          <a:srcRect b="0" l="0" r="0" t="0"/>
          <a:stretch/>
        </p:blipFill>
        <p:spPr>
          <a:xfrm>
            <a:off x="5002544" y="2024669"/>
            <a:ext cx="1205347" cy="1122216"/>
          </a:xfrm>
          <a:prstGeom prst="rect">
            <a:avLst/>
          </a:prstGeom>
          <a:noFill/>
          <a:ln>
            <a:noFill/>
          </a:ln>
        </p:spPr>
      </p:pic>
      <p:pic>
        <p:nvPicPr>
          <p:cNvPr descr="לוח התמרורים" id="302" name="Google Shape;302;g3494a094391_2_0"/>
          <p:cNvPicPr preferRelativeResize="0"/>
          <p:nvPr/>
        </p:nvPicPr>
        <p:blipFill rotWithShape="1">
          <a:blip r:embed="rId17">
            <a:alphaModFix/>
          </a:blip>
          <a:srcRect b="0" l="0" r="0" t="0"/>
          <a:stretch/>
        </p:blipFill>
        <p:spPr>
          <a:xfrm>
            <a:off x="11098644" y="4551736"/>
            <a:ext cx="1296784" cy="1039091"/>
          </a:xfrm>
          <a:prstGeom prst="rect">
            <a:avLst/>
          </a:prstGeom>
          <a:noFill/>
          <a:ln>
            <a:noFill/>
          </a:ln>
        </p:spPr>
      </p:pic>
      <p:pic>
        <p:nvPicPr>
          <p:cNvPr descr="תמרורים ה לוח" id="303" name="Google Shape;303;g3494a094391_2_0"/>
          <p:cNvPicPr preferRelativeResize="0"/>
          <p:nvPr/>
        </p:nvPicPr>
        <p:blipFill rotWithShape="1">
          <a:blip r:embed="rId18">
            <a:alphaModFix/>
          </a:blip>
          <a:srcRect b="0" l="0" r="0" t="0"/>
          <a:stretch/>
        </p:blipFill>
        <p:spPr>
          <a:xfrm>
            <a:off x="7453587" y="3275216"/>
            <a:ext cx="1296787" cy="1039091"/>
          </a:xfrm>
          <a:prstGeom prst="rect">
            <a:avLst/>
          </a:prstGeom>
          <a:noFill/>
          <a:ln>
            <a:noFill/>
          </a:ln>
        </p:spPr>
      </p:pic>
      <p:pic>
        <p:nvPicPr>
          <p:cNvPr descr="לוח התמרורים" id="304" name="Google Shape;304;g3494a094391_2_0"/>
          <p:cNvPicPr preferRelativeResize="0"/>
          <p:nvPr/>
        </p:nvPicPr>
        <p:blipFill rotWithShape="1">
          <a:blip r:embed="rId19">
            <a:alphaModFix/>
          </a:blip>
          <a:srcRect b="0" l="0" r="0" t="0"/>
          <a:stretch/>
        </p:blipFill>
        <p:spPr>
          <a:xfrm>
            <a:off x="4182455" y="4601613"/>
            <a:ext cx="1371599" cy="1039091"/>
          </a:xfrm>
          <a:prstGeom prst="rect">
            <a:avLst/>
          </a:prstGeom>
          <a:noFill/>
          <a:ln>
            <a:noFill/>
          </a:ln>
        </p:spPr>
      </p:pic>
      <p:pic>
        <p:nvPicPr>
          <p:cNvPr descr="106 | תאוריה | לילך תיאוריה" id="305" name="Google Shape;305;g3494a094391_2_0"/>
          <p:cNvPicPr preferRelativeResize="0"/>
          <p:nvPr/>
        </p:nvPicPr>
        <p:blipFill rotWithShape="1">
          <a:blip r:embed="rId20">
            <a:alphaModFix/>
          </a:blip>
          <a:srcRect b="0" l="0" r="0" t="0"/>
          <a:stretch/>
        </p:blipFill>
        <p:spPr>
          <a:xfrm>
            <a:off x="3429370" y="2024669"/>
            <a:ext cx="1443646" cy="947648"/>
          </a:xfrm>
          <a:prstGeom prst="rect">
            <a:avLst/>
          </a:prstGeom>
          <a:noFill/>
          <a:ln>
            <a:noFill/>
          </a:ln>
        </p:spPr>
      </p:pic>
      <p:pic>
        <p:nvPicPr>
          <p:cNvPr descr="תמרור 141 - סכנת החלקה" id="306" name="Google Shape;306;g3494a094391_2_0"/>
          <p:cNvPicPr preferRelativeResize="0"/>
          <p:nvPr/>
        </p:nvPicPr>
        <p:blipFill rotWithShape="1">
          <a:blip r:embed="rId21">
            <a:alphaModFix/>
          </a:blip>
          <a:srcRect b="0" l="0" r="0" t="0"/>
          <a:stretch/>
        </p:blipFill>
        <p:spPr>
          <a:xfrm>
            <a:off x="2321784" y="4551735"/>
            <a:ext cx="1396539" cy="1039092"/>
          </a:xfrm>
          <a:prstGeom prst="rect">
            <a:avLst/>
          </a:prstGeom>
          <a:noFill/>
          <a:ln>
            <a:noFill/>
          </a:ln>
        </p:spPr>
      </p:pic>
      <p:pic>
        <p:nvPicPr>
          <p:cNvPr descr="תמרור 406 תמרור אסורה הכניסה לרכב מנועי מסחרי שמשקלו הכולל המותר בטונות  עולה על הרשום בתמרור - פאייר סנטר בע&quot;מ" id="307" name="Google Shape;307;g3494a094391_2_0"/>
          <p:cNvPicPr preferRelativeResize="0"/>
          <p:nvPr/>
        </p:nvPicPr>
        <p:blipFill rotWithShape="1">
          <a:blip r:embed="rId22">
            <a:alphaModFix/>
          </a:blip>
          <a:srcRect b="0" l="0" r="0" t="0"/>
          <a:stretch/>
        </p:blipFill>
        <p:spPr>
          <a:xfrm>
            <a:off x="8663658" y="6071782"/>
            <a:ext cx="1163780" cy="1197031"/>
          </a:xfrm>
          <a:prstGeom prst="rect">
            <a:avLst/>
          </a:prstGeom>
          <a:noFill/>
          <a:ln>
            <a:noFill/>
          </a:ln>
        </p:spPr>
      </p:pic>
      <p:pic>
        <p:nvPicPr>
          <p:cNvPr descr="תמרור 407 תמרור אסורה הכניסה לרכב המוביל חומר מסוכן החייב בסימון על פי דין  למעט אספקת דלק וגז - פאייר סנטר בע&quot;מ" id="308" name="Google Shape;308;g3494a094391_2_0"/>
          <p:cNvPicPr preferRelativeResize="0"/>
          <p:nvPr/>
        </p:nvPicPr>
        <p:blipFill rotWithShape="1">
          <a:blip r:embed="rId23">
            <a:alphaModFix/>
          </a:blip>
          <a:srcRect b="0" l="0" r="0" t="0"/>
          <a:stretch/>
        </p:blipFill>
        <p:spPr>
          <a:xfrm>
            <a:off x="5140189" y="6127007"/>
            <a:ext cx="1205347" cy="1271842"/>
          </a:xfrm>
          <a:prstGeom prst="rect">
            <a:avLst/>
          </a:prstGeom>
          <a:noFill/>
          <a:ln>
            <a:noFill/>
          </a:ln>
        </p:spPr>
      </p:pic>
      <p:pic>
        <p:nvPicPr>
          <p:cNvPr descr="תמרור 415 אסורה הכניסה לכל רכב שמשקלו הכולל המותר בטונות עולה על הרשום  בתמרור" id="309" name="Google Shape;309;g3494a094391_2_0"/>
          <p:cNvPicPr preferRelativeResize="0"/>
          <p:nvPr/>
        </p:nvPicPr>
        <p:blipFill rotWithShape="1">
          <a:blip r:embed="rId24">
            <a:alphaModFix/>
          </a:blip>
          <a:srcRect b="0" l="0" r="0" t="0"/>
          <a:stretch/>
        </p:blipFill>
        <p:spPr>
          <a:xfrm>
            <a:off x="6926962" y="6176883"/>
            <a:ext cx="1296788" cy="1172089"/>
          </a:xfrm>
          <a:prstGeom prst="rect">
            <a:avLst/>
          </a:prstGeom>
          <a:noFill/>
          <a:ln>
            <a:noFill/>
          </a:ln>
        </p:spPr>
      </p:pic>
      <p:pic>
        <p:nvPicPr>
          <p:cNvPr descr="תמרור 435 [הסבר מלא + סעיפי עבירות תעבורה קשורים] | דוחות תנועה" id="310" name="Google Shape;310;g3494a094391_2_0"/>
          <p:cNvPicPr preferRelativeResize="0"/>
          <p:nvPr/>
        </p:nvPicPr>
        <p:blipFill rotWithShape="1">
          <a:blip r:embed="rId25">
            <a:alphaModFix/>
          </a:blip>
          <a:srcRect b="0" l="0" r="0" t="0"/>
          <a:stretch/>
        </p:blipFill>
        <p:spPr>
          <a:xfrm>
            <a:off x="3464051" y="6043715"/>
            <a:ext cx="1296788" cy="1280157"/>
          </a:xfrm>
          <a:prstGeom prst="rect">
            <a:avLst/>
          </a:prstGeom>
          <a:noFill/>
          <a:ln>
            <a:noFill/>
          </a:ln>
        </p:spPr>
      </p:pic>
      <p:pic>
        <p:nvPicPr>
          <p:cNvPr descr="תמרור 436 קצה האזור האסור לחניית רכב מסחרי שמשקלו הכולל המותר עולה על  10,000 קג" id="311" name="Google Shape;311;g3494a094391_2_0"/>
          <p:cNvPicPr preferRelativeResize="0"/>
          <p:nvPr/>
        </p:nvPicPr>
        <p:blipFill rotWithShape="1">
          <a:blip r:embed="rId26">
            <a:alphaModFix/>
          </a:blip>
          <a:srcRect b="0" l="0" r="0" t="0"/>
          <a:stretch/>
        </p:blipFill>
        <p:spPr>
          <a:xfrm>
            <a:off x="1564819" y="6043715"/>
            <a:ext cx="1296788" cy="1225098"/>
          </a:xfrm>
          <a:prstGeom prst="rect">
            <a:avLst/>
          </a:prstGeom>
          <a:noFill/>
          <a:ln>
            <a:noFill/>
          </a:ln>
        </p:spPr>
      </p:pic>
      <p:pic>
        <p:nvPicPr>
          <p:cNvPr descr="באמפרים ופסי האטה למיגון מירבי – Cary – הכל על רכבים" id="312" name="Google Shape;312;g3494a094391_2_0"/>
          <p:cNvPicPr preferRelativeResize="0"/>
          <p:nvPr/>
        </p:nvPicPr>
        <p:blipFill rotWithShape="1">
          <a:blip r:embed="rId27">
            <a:alphaModFix/>
          </a:blip>
          <a:srcRect b="0" l="0" r="0" t="0"/>
          <a:stretch/>
        </p:blipFill>
        <p:spPr>
          <a:xfrm>
            <a:off x="7353593" y="4660835"/>
            <a:ext cx="1365348" cy="817770"/>
          </a:xfrm>
          <a:prstGeom prst="rect">
            <a:avLst/>
          </a:prstGeom>
          <a:noFill/>
          <a:ln>
            <a:noFill/>
          </a:ln>
        </p:spPr>
      </p:pic>
      <p:pic>
        <p:nvPicPr>
          <p:cNvPr descr="תמרורי אזהרה והתראה - טרפיק סייפטי ייבוא ושיווק תמרורים ומוצרי בטיחות" id="313" name="Google Shape;313;g3494a094391_2_0"/>
          <p:cNvPicPr preferRelativeResize="0"/>
          <p:nvPr/>
        </p:nvPicPr>
        <p:blipFill rotWithShape="1">
          <a:blip r:embed="rId28">
            <a:alphaModFix/>
          </a:blip>
          <a:srcRect b="0" l="0" r="0" t="0"/>
          <a:stretch/>
        </p:blipFill>
        <p:spPr>
          <a:xfrm>
            <a:off x="9040112" y="4510173"/>
            <a:ext cx="1737361" cy="968432"/>
          </a:xfrm>
          <a:prstGeom prst="rect">
            <a:avLst/>
          </a:prstGeom>
          <a:noFill/>
          <a:ln>
            <a:noFill/>
          </a:ln>
        </p:spPr>
      </p:pic>
      <p:pic>
        <p:nvPicPr>
          <p:cNvPr descr="תמרור 123 תמרור התמזגות של כביש שבו זכות קדימה עם דרך צדדית מימין - פאייר  סנטר בע&quot;מ" id="314" name="Google Shape;314;g3494a094391_2_0"/>
          <p:cNvPicPr preferRelativeResize="0"/>
          <p:nvPr/>
        </p:nvPicPr>
        <p:blipFill rotWithShape="1">
          <a:blip r:embed="rId29">
            <a:alphaModFix/>
          </a:blip>
          <a:srcRect b="0" l="0" r="0" t="0"/>
          <a:stretch/>
        </p:blipFill>
        <p:spPr>
          <a:xfrm>
            <a:off x="11689497" y="5972030"/>
            <a:ext cx="1221970" cy="1197031"/>
          </a:xfrm>
          <a:prstGeom prst="rect">
            <a:avLst/>
          </a:prstGeom>
          <a:noFill/>
          <a:ln>
            <a:noFill/>
          </a:ln>
        </p:spPr>
      </p:pic>
      <p:pic>
        <p:nvPicPr>
          <p:cNvPr descr="תמרור 125 - התמזגות עם כביש שבו זכות קדימה מימין" id="315" name="Google Shape;315;g3494a094391_2_0"/>
          <p:cNvPicPr preferRelativeResize="0"/>
          <p:nvPr/>
        </p:nvPicPr>
        <p:blipFill rotWithShape="1">
          <a:blip r:embed="rId30">
            <a:alphaModFix/>
          </a:blip>
          <a:srcRect b="0" l="0" r="0" t="0"/>
          <a:stretch/>
        </p:blipFill>
        <p:spPr>
          <a:xfrm>
            <a:off x="10247239" y="5956585"/>
            <a:ext cx="1309255" cy="1197031"/>
          </a:xfrm>
          <a:prstGeom prst="rect">
            <a:avLst/>
          </a:prstGeom>
          <a:noFill/>
          <a:ln>
            <a:noFill/>
          </a:ln>
        </p:spPr>
      </p:pic>
      <p:pic>
        <p:nvPicPr>
          <p:cNvPr descr="רשימת התמרורים | דוחות תנועה" id="316" name="Google Shape;316;g3494a094391_2_0"/>
          <p:cNvPicPr preferRelativeResize="0"/>
          <p:nvPr/>
        </p:nvPicPr>
        <p:blipFill rotWithShape="1">
          <a:blip r:embed="rId31">
            <a:alphaModFix/>
          </a:blip>
          <a:srcRect b="0" l="0" r="0" t="0"/>
          <a:stretch/>
        </p:blipFill>
        <p:spPr>
          <a:xfrm>
            <a:off x="11735866" y="2024669"/>
            <a:ext cx="1296786" cy="947648"/>
          </a:xfrm>
          <a:prstGeom prst="rect">
            <a:avLst/>
          </a:prstGeom>
          <a:noFill/>
          <a:ln>
            <a:noFill/>
          </a:ln>
        </p:spPr>
      </p:pic>
      <p:sp>
        <p:nvSpPr>
          <p:cNvPr id="317" name="Google Shape;317;g3494a094391_2_0"/>
          <p:cNvSpPr/>
          <p:nvPr/>
        </p:nvSpPr>
        <p:spPr>
          <a:xfrm>
            <a:off x="3537950" y="703750"/>
            <a:ext cx="8074800" cy="708900"/>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1F3864"/>
              </a:buClr>
              <a:buSzPts val="4450"/>
              <a:buFont typeface="Alexandria"/>
              <a:buNone/>
            </a:pPr>
            <a:r>
              <a:rPr b="1" lang="iw" sz="4450">
                <a:solidFill>
                  <a:srgbClr val="1F3864"/>
                </a:solidFill>
              </a:rPr>
              <a:t>רענון תמרורים – היכרות ושליטה</a:t>
            </a:r>
            <a:endParaRPr b="1" sz="4450">
              <a:solidFill>
                <a:srgbClr val="1F386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47e70f27dc_85_147"/>
          <p:cNvSpPr/>
          <p:nvPr/>
        </p:nvSpPr>
        <p:spPr>
          <a:xfrm>
            <a:off x="8255000" y="4633358"/>
            <a:ext cx="5372100" cy="1614900"/>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g347e70f27dc_85_147"/>
          <p:cNvSpPr/>
          <p:nvPr/>
        </p:nvSpPr>
        <p:spPr>
          <a:xfrm>
            <a:off x="5977154" y="3379900"/>
            <a:ext cx="8108400" cy="708900"/>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1B1B27"/>
              </a:buClr>
              <a:buSzPts val="4450"/>
              <a:buFont typeface="Alexandria"/>
              <a:buNone/>
            </a:pPr>
            <a:r>
              <a:rPr lang="iw" sz="4450">
                <a:solidFill>
                  <a:srgbClr val="1B1B27"/>
                </a:solidFill>
              </a:rPr>
              <a:t>סימנים מעידים על סכנה בדרך</a:t>
            </a:r>
            <a:endParaRPr sz="4450">
              <a:solidFill>
                <a:schemeClr val="dk1"/>
              </a:solidFill>
            </a:endParaRPr>
          </a:p>
        </p:txBody>
      </p:sp>
      <p:sp>
        <p:nvSpPr>
          <p:cNvPr id="325" name="Google Shape;325;g347e70f27dc_85_147"/>
          <p:cNvSpPr/>
          <p:nvPr/>
        </p:nvSpPr>
        <p:spPr>
          <a:xfrm>
            <a:off x="8488698" y="5228075"/>
            <a:ext cx="4904700" cy="807300"/>
          </a:xfrm>
          <a:prstGeom prst="rect">
            <a:avLst/>
          </a:prstGeom>
          <a:noFill/>
          <a:ln>
            <a:noFill/>
          </a:ln>
        </p:spPr>
        <p:txBody>
          <a:bodyPr anchorCtr="0" anchor="t" bIns="0" lIns="0" spcFirstLastPara="1" rIns="0" wrap="square" tIns="0">
            <a:noAutofit/>
          </a:bodyPr>
          <a:lstStyle/>
          <a:p>
            <a:pPr indent="0" lvl="0" marL="0" marR="0" rtl="1" algn="r">
              <a:lnSpc>
                <a:spcPct val="68750"/>
              </a:lnSpc>
              <a:spcBef>
                <a:spcPts val="0"/>
              </a:spcBef>
              <a:spcAft>
                <a:spcPts val="0"/>
              </a:spcAft>
              <a:buClr>
                <a:srgbClr val="1B1B27"/>
              </a:buClr>
              <a:buSzPts val="4000"/>
              <a:buFont typeface="Alexandria"/>
              <a:buNone/>
            </a:pPr>
            <a:r>
              <a:rPr lang="iw" sz="4000">
                <a:solidFill>
                  <a:srgbClr val="1B1B27"/>
                </a:solidFill>
              </a:rPr>
              <a:t>סכנות ממשיות/מוחשיות</a:t>
            </a:r>
            <a:endParaRPr/>
          </a:p>
        </p:txBody>
      </p:sp>
      <p:sp>
        <p:nvSpPr>
          <p:cNvPr id="326" name="Google Shape;326;g347e70f27dc_85_147"/>
          <p:cNvSpPr/>
          <p:nvPr/>
        </p:nvSpPr>
        <p:spPr>
          <a:xfrm>
            <a:off x="1964055" y="4660603"/>
            <a:ext cx="5372100" cy="1614900"/>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g347e70f27dc_85_147"/>
          <p:cNvSpPr/>
          <p:nvPr/>
        </p:nvSpPr>
        <p:spPr>
          <a:xfrm>
            <a:off x="2793594" y="5227610"/>
            <a:ext cx="3713100" cy="807300"/>
          </a:xfrm>
          <a:prstGeom prst="rect">
            <a:avLst/>
          </a:prstGeom>
          <a:noFill/>
          <a:ln>
            <a:noFill/>
          </a:ln>
        </p:spPr>
        <p:txBody>
          <a:bodyPr anchorCtr="0" anchor="t" bIns="0" lIns="0" spcFirstLastPara="1" rIns="0" wrap="square" tIns="0">
            <a:noAutofit/>
          </a:bodyPr>
          <a:lstStyle/>
          <a:p>
            <a:pPr indent="0" lvl="0" marL="0" marR="0" rtl="1" algn="r">
              <a:lnSpc>
                <a:spcPct val="68750"/>
              </a:lnSpc>
              <a:spcBef>
                <a:spcPts val="0"/>
              </a:spcBef>
              <a:spcAft>
                <a:spcPts val="0"/>
              </a:spcAft>
              <a:buClr>
                <a:srgbClr val="1B1B27"/>
              </a:buClr>
              <a:buSzPts val="4000"/>
              <a:buFont typeface="Alexandria"/>
              <a:buNone/>
            </a:pPr>
            <a:r>
              <a:rPr lang="iw" sz="4000">
                <a:solidFill>
                  <a:srgbClr val="1B1B27"/>
                </a:solidFill>
              </a:rPr>
              <a:t>סכנות פוטנציאליות</a:t>
            </a:r>
            <a:endParaRPr/>
          </a:p>
        </p:txBody>
      </p:sp>
      <p:pic>
        <p:nvPicPr>
          <p:cNvPr descr="preencoded.png" id="328" name="Google Shape;328;g347e70f27dc_85_147"/>
          <p:cNvPicPr preferRelativeResize="0"/>
          <p:nvPr/>
        </p:nvPicPr>
        <p:blipFill rotWithShape="1">
          <a:blip r:embed="rId3">
            <a:alphaModFix/>
          </a:blip>
          <a:srcRect b="0" l="0" r="0" t="0"/>
          <a:stretch/>
        </p:blipFill>
        <p:spPr>
          <a:xfrm>
            <a:off x="0" y="0"/>
            <a:ext cx="14630400" cy="28352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347e70f27dc_85_157"/>
          <p:cNvSpPr/>
          <p:nvPr/>
        </p:nvSpPr>
        <p:spPr>
          <a:xfrm>
            <a:off x="9956800" y="2735103"/>
            <a:ext cx="4102100" cy="708779"/>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g347e70f27dc_85_157"/>
          <p:cNvSpPr/>
          <p:nvPr/>
        </p:nvSpPr>
        <p:spPr>
          <a:xfrm>
            <a:off x="289425" y="583550"/>
            <a:ext cx="13605300" cy="4437300"/>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1B1B27"/>
              </a:buClr>
              <a:buSzPts val="4450"/>
              <a:buFont typeface="Alexandria"/>
              <a:buNone/>
            </a:pPr>
            <a:r>
              <a:rPr lang="iw" sz="4450">
                <a:solidFill>
                  <a:srgbClr val="1B1B27"/>
                </a:solidFill>
              </a:rPr>
              <a:t>סכנות ממשיות/מוחשיות:</a:t>
            </a:r>
            <a:endParaRPr sz="4450">
              <a:solidFill>
                <a:schemeClr val="dk1"/>
              </a:solidFill>
            </a:endParaRPr>
          </a:p>
        </p:txBody>
      </p:sp>
      <p:sp>
        <p:nvSpPr>
          <p:cNvPr id="336" name="Google Shape;336;g347e70f27dc_85_157"/>
          <p:cNvSpPr/>
          <p:nvPr/>
        </p:nvSpPr>
        <p:spPr>
          <a:xfrm>
            <a:off x="289425" y="1945000"/>
            <a:ext cx="9200100" cy="300030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1B1B27"/>
              </a:buClr>
              <a:buSzPts val="2200"/>
              <a:buFont typeface="Alexandria"/>
              <a:buNone/>
            </a:pPr>
            <a:r>
              <a:rPr lang="iw" sz="2200">
                <a:solidFill>
                  <a:srgbClr val="1B1B27"/>
                </a:solidFill>
              </a:rPr>
              <a:t>✓ רכב הנוסע לפניך ועוצר באופן פתאומי.</a:t>
            </a:r>
            <a:endParaRPr/>
          </a:p>
          <a:p>
            <a:pPr indent="0" lvl="0" marL="0" marR="0" rtl="1" algn="r">
              <a:lnSpc>
                <a:spcPct val="125000"/>
              </a:lnSpc>
              <a:spcBef>
                <a:spcPts val="0"/>
              </a:spcBef>
              <a:spcAft>
                <a:spcPts val="0"/>
              </a:spcAft>
              <a:buClr>
                <a:srgbClr val="1B1B27"/>
              </a:buClr>
              <a:buSzPts val="2200"/>
              <a:buFont typeface="Alexandria"/>
              <a:buNone/>
            </a:pPr>
            <a:r>
              <a:rPr lang="iw" sz="2200">
                <a:solidFill>
                  <a:srgbClr val="1B1B27"/>
                </a:solidFill>
              </a:rPr>
              <a:t>✓ מכונית היוצאת במהירות ממגרש חנייה אל כביש ראשי.</a:t>
            </a:r>
            <a:endParaRPr/>
          </a:p>
          <a:p>
            <a:pPr indent="0" lvl="0" marL="0" marR="0" rtl="1" algn="r">
              <a:lnSpc>
                <a:spcPct val="125000"/>
              </a:lnSpc>
              <a:spcBef>
                <a:spcPts val="0"/>
              </a:spcBef>
              <a:spcAft>
                <a:spcPts val="0"/>
              </a:spcAft>
              <a:buClr>
                <a:srgbClr val="1B1B27"/>
              </a:buClr>
              <a:buSzPts val="2200"/>
              <a:buFont typeface="Alexandria"/>
              <a:buNone/>
            </a:pPr>
            <a:r>
              <a:rPr lang="iw" sz="2200">
                <a:solidFill>
                  <a:srgbClr val="1B1B27"/>
                </a:solidFill>
              </a:rPr>
              <a:t>✓ אופנוע "מזגזג" בין מכוניות.</a:t>
            </a:r>
            <a:endParaRPr/>
          </a:p>
          <a:p>
            <a:pPr indent="0" lvl="0" marL="0" marR="0" rtl="1" algn="r">
              <a:lnSpc>
                <a:spcPct val="125000"/>
              </a:lnSpc>
              <a:spcBef>
                <a:spcPts val="0"/>
              </a:spcBef>
              <a:spcAft>
                <a:spcPts val="0"/>
              </a:spcAft>
              <a:buClr>
                <a:srgbClr val="1B1B27"/>
              </a:buClr>
              <a:buSzPts val="2200"/>
              <a:buFont typeface="Alexandria"/>
              <a:buNone/>
            </a:pPr>
            <a:r>
              <a:rPr lang="iw" sz="2200">
                <a:solidFill>
                  <a:srgbClr val="1B1B27"/>
                </a:solidFill>
              </a:rPr>
              <a:t>✓ ילדים המשחקים במגרש חנייה של הבניין.</a:t>
            </a:r>
            <a:endParaRPr/>
          </a:p>
          <a:p>
            <a:pPr indent="0" lvl="0" marL="0" marR="0" rtl="1" algn="r">
              <a:lnSpc>
                <a:spcPct val="125000"/>
              </a:lnSpc>
              <a:spcBef>
                <a:spcPts val="0"/>
              </a:spcBef>
              <a:spcAft>
                <a:spcPts val="0"/>
              </a:spcAft>
              <a:buClr>
                <a:srgbClr val="1B1B27"/>
              </a:buClr>
              <a:buSzPts val="2200"/>
              <a:buFont typeface="Alexandria"/>
              <a:buNone/>
            </a:pPr>
            <a:r>
              <a:rPr lang="iw" sz="2200">
                <a:solidFill>
                  <a:srgbClr val="1B1B27"/>
                </a:solidFill>
              </a:rPr>
              <a:t>✓ משאית החונה בחנייה כפולה לצורך פריקת סחורה, ומסתירה את המכונית שלפניה.</a:t>
            </a:r>
            <a:endParaRPr/>
          </a:p>
          <a:p>
            <a:pPr indent="0" lvl="0" marL="0" marR="0" rtl="1" algn="r">
              <a:lnSpc>
                <a:spcPct val="125000"/>
              </a:lnSpc>
              <a:spcBef>
                <a:spcPts val="0"/>
              </a:spcBef>
              <a:spcAft>
                <a:spcPts val="0"/>
              </a:spcAft>
              <a:buClr>
                <a:srgbClr val="1B1B27"/>
              </a:buClr>
              <a:buSzPts val="2200"/>
              <a:buFont typeface="Alexandria"/>
              <a:buNone/>
            </a:pPr>
            <a:r>
              <a:rPr lang="iw" sz="2200">
                <a:solidFill>
                  <a:srgbClr val="1B1B27"/>
                </a:solidFill>
              </a:rPr>
              <a:t>✓ משאית עמוסה מאוד הנוסעת לפניך, והמשא שעליה נוטה ליפול.</a:t>
            </a:r>
            <a:endParaRPr/>
          </a:p>
          <a:p>
            <a:pPr indent="0" lvl="0" marL="0" marR="0" rtl="1" algn="r">
              <a:lnSpc>
                <a:spcPct val="125000"/>
              </a:lnSpc>
              <a:spcBef>
                <a:spcPts val="0"/>
              </a:spcBef>
              <a:spcAft>
                <a:spcPts val="0"/>
              </a:spcAft>
              <a:buClr>
                <a:srgbClr val="1B1B27"/>
              </a:buClr>
              <a:buSzPts val="2200"/>
              <a:buFont typeface="Alexandria"/>
              <a:buNone/>
            </a:pPr>
            <a:r>
              <a:rPr lang="iw" sz="2200">
                <a:solidFill>
                  <a:srgbClr val="1B1B27"/>
                </a:solidFill>
              </a:rPr>
              <a:t>✓ אורות בלימה או הבהוב של מכונית החונה ברחוב ועומדת לצאת ממקום החנייה.</a:t>
            </a:r>
            <a:endParaRPr/>
          </a:p>
        </p:txBody>
      </p:sp>
      <p:sp>
        <p:nvSpPr>
          <p:cNvPr id="337" name="Google Shape;337;g347e70f27dc_85_157"/>
          <p:cNvSpPr/>
          <p:nvPr/>
        </p:nvSpPr>
        <p:spPr>
          <a:xfrm>
            <a:off x="10488295" y="3007876"/>
            <a:ext cx="2835235" cy="354330"/>
          </a:xfrm>
          <a:prstGeom prst="rect">
            <a:avLst/>
          </a:prstGeom>
          <a:noFill/>
          <a:ln>
            <a:noFill/>
          </a:ln>
        </p:spPr>
        <p:txBody>
          <a:bodyPr anchorCtr="0" anchor="t" bIns="0" lIns="0" spcFirstLastPara="1" rIns="0" wrap="square" tIns="0">
            <a:noAutofit/>
          </a:bodyPr>
          <a:lstStyle/>
          <a:p>
            <a:pPr indent="0" lvl="0" marL="0" marR="0" rtl="1" algn="r">
              <a:lnSpc>
                <a:spcPct val="45833"/>
              </a:lnSpc>
              <a:spcBef>
                <a:spcPts val="0"/>
              </a:spcBef>
              <a:spcAft>
                <a:spcPts val="0"/>
              </a:spcAft>
              <a:buClr>
                <a:srgbClr val="1B1B27"/>
              </a:buClr>
              <a:buSzPts val="6000"/>
              <a:buFont typeface="Alexandria"/>
              <a:buNone/>
            </a:pPr>
            <a:r>
              <a:rPr lang="iw" sz="6000">
                <a:solidFill>
                  <a:srgbClr val="1B1B27"/>
                </a:solidFill>
              </a:rPr>
              <a:t>דוגמאות:</a:t>
            </a:r>
            <a:endParaRPr/>
          </a:p>
        </p:txBody>
      </p:sp>
      <p:pic>
        <p:nvPicPr>
          <p:cNvPr descr="preencoded.png" id="338" name="Google Shape;338;g347e70f27dc_85_157"/>
          <p:cNvPicPr preferRelativeResize="0"/>
          <p:nvPr/>
        </p:nvPicPr>
        <p:blipFill rotWithShape="1">
          <a:blip r:embed="rId3">
            <a:alphaModFix/>
          </a:blip>
          <a:srcRect b="0" l="0" r="0" t="0"/>
          <a:stretch/>
        </p:blipFill>
        <p:spPr>
          <a:xfrm>
            <a:off x="0" y="5394365"/>
            <a:ext cx="14630400" cy="28352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347e70f27dc_85_166"/>
          <p:cNvSpPr/>
          <p:nvPr/>
        </p:nvSpPr>
        <p:spPr>
          <a:xfrm>
            <a:off x="1878310" y="3430962"/>
            <a:ext cx="7608590" cy="459224"/>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g347e70f27dc_85_166"/>
          <p:cNvSpPr/>
          <p:nvPr/>
        </p:nvSpPr>
        <p:spPr>
          <a:xfrm>
            <a:off x="1727200" y="3430962"/>
            <a:ext cx="7608590" cy="725805"/>
          </a:xfrm>
          <a:prstGeom prst="rect">
            <a:avLst/>
          </a:prstGeom>
          <a:noFill/>
          <a:ln>
            <a:noFill/>
          </a:ln>
        </p:spPr>
        <p:txBody>
          <a:bodyPr anchorCtr="0" anchor="t" bIns="0" lIns="0" spcFirstLastPara="1" rIns="0" wrap="square" tIns="0">
            <a:noAutofit/>
          </a:bodyPr>
          <a:lstStyle/>
          <a:p>
            <a:pPr indent="0" lvl="0" marL="0" marR="0" rtl="1" algn="r">
              <a:lnSpc>
                <a:spcPct val="129545"/>
              </a:lnSpc>
              <a:spcBef>
                <a:spcPts val="0"/>
              </a:spcBef>
              <a:spcAft>
                <a:spcPts val="0"/>
              </a:spcAft>
              <a:buClr>
                <a:srgbClr val="404155"/>
              </a:buClr>
              <a:buSzPts val="2200"/>
              <a:buFont typeface="Nobile"/>
              <a:buNone/>
            </a:pPr>
            <a:r>
              <a:rPr lang="iw" sz="2200">
                <a:solidFill>
                  <a:srgbClr val="404155"/>
                </a:solidFill>
              </a:rPr>
              <a:t>כל אובייקט או מצב שעלול לגרום לסכנה. חיזוי מוקדם יאפשר מניעה</a:t>
            </a:r>
            <a:endParaRPr/>
          </a:p>
          <a:p>
            <a:pPr indent="0" lvl="0" marL="0" marR="0" rtl="1" algn="r">
              <a:lnSpc>
                <a:spcPct val="162857"/>
              </a:lnSpc>
              <a:spcBef>
                <a:spcPts val="0"/>
              </a:spcBef>
              <a:spcAft>
                <a:spcPts val="0"/>
              </a:spcAft>
              <a:buClr>
                <a:schemeClr val="dk1"/>
              </a:buClr>
              <a:buSzPts val="1750"/>
              <a:buFont typeface="Calibri"/>
              <a:buNone/>
            </a:pPr>
            <a:r>
              <a:t/>
            </a:r>
            <a:endParaRPr sz="1750">
              <a:solidFill>
                <a:srgbClr val="404155"/>
              </a:solidFill>
            </a:endParaRPr>
          </a:p>
          <a:p>
            <a:pPr indent="0" lvl="0" marL="0" marR="0" rtl="1" algn="r">
              <a:lnSpc>
                <a:spcPct val="162857"/>
              </a:lnSpc>
              <a:spcBef>
                <a:spcPts val="0"/>
              </a:spcBef>
              <a:spcAft>
                <a:spcPts val="0"/>
              </a:spcAft>
              <a:buClr>
                <a:schemeClr val="dk1"/>
              </a:buClr>
              <a:buSzPts val="1750"/>
              <a:buFont typeface="Calibri"/>
              <a:buNone/>
            </a:pPr>
            <a:r>
              <a:rPr lang="iw" sz="1750">
                <a:solidFill>
                  <a:schemeClr val="dk1"/>
                </a:solidFill>
              </a:rPr>
              <a:t>סכנה פוטנציאלית נשקפת מכל אובייקט, סיטואציה או שילוב ביניהם, אשר עלולים לגרום להתפתחות סכנה שנדרשת בה התערבות ממשית. </a:t>
            </a:r>
            <a:endParaRPr/>
          </a:p>
          <a:p>
            <a:pPr indent="0" lvl="0" marL="0" marR="0" rtl="1" algn="r">
              <a:lnSpc>
                <a:spcPct val="162857"/>
              </a:lnSpc>
              <a:spcBef>
                <a:spcPts val="0"/>
              </a:spcBef>
              <a:spcAft>
                <a:spcPts val="0"/>
              </a:spcAft>
              <a:buClr>
                <a:schemeClr val="dk1"/>
              </a:buClr>
              <a:buSzPts val="1750"/>
              <a:buFont typeface="Calibri"/>
              <a:buNone/>
            </a:pPr>
            <a:r>
              <a:rPr lang="iw" sz="1750">
                <a:solidFill>
                  <a:schemeClr val="dk1"/>
                </a:solidFill>
              </a:rPr>
              <a:t>חיזוי מוקדם של התפתחות הסכנה יאפשר את מניעתה. ישנם תסריטים אפשריים להתפתחות סכנה פוטנציאלית שניתן להתייחס אליהם על-פי מידת ההסתברות להתממשותה:</a:t>
            </a:r>
            <a:endParaRPr/>
          </a:p>
          <a:p>
            <a:pPr indent="0" lvl="0" marL="0" marR="0" rtl="1" algn="r">
              <a:lnSpc>
                <a:spcPct val="162857"/>
              </a:lnSpc>
              <a:spcBef>
                <a:spcPts val="0"/>
              </a:spcBef>
              <a:spcAft>
                <a:spcPts val="0"/>
              </a:spcAft>
              <a:buClr>
                <a:schemeClr val="dk1"/>
              </a:buClr>
              <a:buSzPts val="1750"/>
              <a:buFont typeface="Calibri"/>
              <a:buNone/>
            </a:pPr>
            <a:r>
              <a:rPr lang="iw" sz="1750">
                <a:solidFill>
                  <a:schemeClr val="dk1"/>
                </a:solidFill>
              </a:rPr>
              <a:t>נמוכה מאוד, נמוכה, בינונית, גבוהה, גבוהה מאוד.</a:t>
            </a:r>
            <a:endParaRPr/>
          </a:p>
          <a:p>
            <a:pPr indent="0" lvl="0" marL="0" marR="0" rtl="1" algn="r">
              <a:lnSpc>
                <a:spcPct val="162857"/>
              </a:lnSpc>
              <a:spcBef>
                <a:spcPts val="0"/>
              </a:spcBef>
              <a:spcAft>
                <a:spcPts val="0"/>
              </a:spcAft>
              <a:buClr>
                <a:schemeClr val="dk1"/>
              </a:buClr>
              <a:buSzPts val="1750"/>
              <a:buFont typeface="Calibri"/>
              <a:buNone/>
            </a:pPr>
            <a:r>
              <a:t/>
            </a:r>
            <a:endParaRPr sz="1750">
              <a:solidFill>
                <a:schemeClr val="dk1"/>
              </a:solidFill>
            </a:endParaRPr>
          </a:p>
        </p:txBody>
      </p:sp>
      <p:pic>
        <p:nvPicPr>
          <p:cNvPr descr="preencoded.png" id="346" name="Google Shape;346;g347e70f27dc_85_166"/>
          <p:cNvPicPr preferRelativeResize="0"/>
          <p:nvPr/>
        </p:nvPicPr>
        <p:blipFill rotWithShape="1">
          <a:blip r:embed="rId3">
            <a:alphaModFix/>
          </a:blip>
          <a:srcRect b="0" l="0" r="0" t="0"/>
          <a:stretch/>
        </p:blipFill>
        <p:spPr>
          <a:xfrm>
            <a:off x="0" y="0"/>
            <a:ext cx="14630400" cy="2835235"/>
          </a:xfrm>
          <a:prstGeom prst="rect">
            <a:avLst/>
          </a:prstGeom>
          <a:noFill/>
          <a:ln>
            <a:noFill/>
          </a:ln>
        </p:spPr>
      </p:pic>
      <p:sp>
        <p:nvSpPr>
          <p:cNvPr id="347" name="Google Shape;347;g347e70f27dc_85_166"/>
          <p:cNvSpPr/>
          <p:nvPr/>
        </p:nvSpPr>
        <p:spPr>
          <a:xfrm>
            <a:off x="8388310" y="3181407"/>
            <a:ext cx="5670590" cy="708779"/>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1B1B27"/>
              </a:buClr>
              <a:buSzPts val="4450"/>
              <a:buFont typeface="Alexandria"/>
              <a:buNone/>
            </a:pPr>
            <a:r>
              <a:rPr lang="iw" sz="4450">
                <a:solidFill>
                  <a:srgbClr val="1B1B27"/>
                </a:solidFill>
              </a:rPr>
              <a:t>סכנות פוטנציאלית:</a:t>
            </a:r>
            <a:endParaRPr sz="445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pic>
        <p:nvPicPr>
          <p:cNvPr descr="preencoded.png" id="353" name="Google Shape;353;g347e70f27dc_85_174"/>
          <p:cNvPicPr preferRelativeResize="0"/>
          <p:nvPr/>
        </p:nvPicPr>
        <p:blipFill rotWithShape="1">
          <a:blip r:embed="rId3">
            <a:alphaModFix/>
          </a:blip>
          <a:srcRect b="0" l="0" r="0" t="0"/>
          <a:stretch/>
        </p:blipFill>
        <p:spPr>
          <a:xfrm>
            <a:off x="0" y="0"/>
            <a:ext cx="14630400" cy="2835235"/>
          </a:xfrm>
          <a:prstGeom prst="rect">
            <a:avLst/>
          </a:prstGeom>
          <a:noFill/>
          <a:ln>
            <a:noFill/>
          </a:ln>
        </p:spPr>
      </p:pic>
      <p:sp>
        <p:nvSpPr>
          <p:cNvPr id="354" name="Google Shape;354;g347e70f27dc_85_174"/>
          <p:cNvSpPr txBox="1"/>
          <p:nvPr/>
        </p:nvSpPr>
        <p:spPr>
          <a:xfrm>
            <a:off x="1955800" y="2885808"/>
            <a:ext cx="12357000" cy="484860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iw" sz="3000">
                <a:solidFill>
                  <a:schemeClr val="dk1"/>
                </a:solidFill>
              </a:rPr>
              <a:t>דוגמאות לסכנות פוטנציאליות:</a:t>
            </a:r>
            <a:endParaRPr/>
          </a:p>
          <a:p>
            <a:pPr indent="0" lvl="0" marL="0" marR="0" rtl="1" algn="r">
              <a:spcBef>
                <a:spcPts val="0"/>
              </a:spcBef>
              <a:spcAft>
                <a:spcPts val="0"/>
              </a:spcAft>
              <a:buNone/>
            </a:pPr>
            <a:r>
              <a:t/>
            </a:r>
            <a:endParaRPr sz="1800">
              <a:solidFill>
                <a:schemeClr val="dk1"/>
              </a:solidFill>
            </a:endParaRPr>
          </a:p>
          <a:p>
            <a:pPr indent="0" lvl="0" marL="0" marR="0" rtl="1" algn="r">
              <a:lnSpc>
                <a:spcPct val="150000"/>
              </a:lnSpc>
              <a:spcBef>
                <a:spcPts val="0"/>
              </a:spcBef>
              <a:spcAft>
                <a:spcPts val="0"/>
              </a:spcAft>
              <a:buNone/>
            </a:pPr>
            <a:r>
              <a:rPr lang="iw" sz="1800">
                <a:solidFill>
                  <a:schemeClr val="dk1"/>
                </a:solidFill>
              </a:rPr>
              <a:t>✓ מפגשים בצמתים עמוסים וצפופים.</a:t>
            </a:r>
            <a:endParaRPr/>
          </a:p>
          <a:p>
            <a:pPr indent="0" lvl="0" marL="0" marR="0" rtl="1" algn="r">
              <a:lnSpc>
                <a:spcPct val="150000"/>
              </a:lnSpc>
              <a:spcBef>
                <a:spcPts val="0"/>
              </a:spcBef>
              <a:spcAft>
                <a:spcPts val="0"/>
              </a:spcAft>
              <a:buNone/>
            </a:pPr>
            <a:r>
              <a:rPr lang="iw" sz="1800">
                <a:solidFill>
                  <a:schemeClr val="dk1"/>
                </a:solidFill>
              </a:rPr>
              <a:t>✓ מכוניות שעלולות להגיח ממגרש חנייה של בתים.</a:t>
            </a:r>
            <a:endParaRPr/>
          </a:p>
          <a:p>
            <a:pPr indent="0" lvl="0" marL="0" marR="0" rtl="1" algn="r">
              <a:lnSpc>
                <a:spcPct val="150000"/>
              </a:lnSpc>
              <a:spcBef>
                <a:spcPts val="0"/>
              </a:spcBef>
              <a:spcAft>
                <a:spcPts val="0"/>
              </a:spcAft>
              <a:buNone/>
            </a:pPr>
            <a:r>
              <a:rPr lang="iw" sz="1800">
                <a:solidFill>
                  <a:schemeClr val="dk1"/>
                </a:solidFill>
              </a:rPr>
              <a:t>✓ מכוניות שעלולות לנסוע לאחור באופן בלתי צפוי.</a:t>
            </a:r>
            <a:endParaRPr/>
          </a:p>
          <a:p>
            <a:pPr indent="0" lvl="0" marL="0" marR="0" rtl="1" algn="r">
              <a:lnSpc>
                <a:spcPct val="150000"/>
              </a:lnSpc>
              <a:spcBef>
                <a:spcPts val="0"/>
              </a:spcBef>
              <a:spcAft>
                <a:spcPts val="0"/>
              </a:spcAft>
              <a:buNone/>
            </a:pPr>
            <a:r>
              <a:rPr lang="iw" sz="1800">
                <a:solidFill>
                  <a:schemeClr val="dk1"/>
                </a:solidFill>
              </a:rPr>
              <a:t>✓ הולכי רגל שעלולים להופיע במקומות בלתי צפויים.</a:t>
            </a:r>
            <a:endParaRPr/>
          </a:p>
          <a:p>
            <a:pPr indent="0" lvl="0" marL="0" marR="0" rtl="1" algn="r">
              <a:lnSpc>
                <a:spcPct val="150000"/>
              </a:lnSpc>
              <a:spcBef>
                <a:spcPts val="0"/>
              </a:spcBef>
              <a:spcAft>
                <a:spcPts val="0"/>
              </a:spcAft>
              <a:buNone/>
            </a:pPr>
            <a:r>
              <a:rPr lang="iw" sz="1800">
                <a:solidFill>
                  <a:schemeClr val="dk1"/>
                </a:solidFill>
              </a:rPr>
              <a:t>✓ תנועה צפופה, נתיבים צרים ומשאיות שבדרך.</a:t>
            </a:r>
            <a:endParaRPr/>
          </a:p>
          <a:p>
            <a:pPr indent="0" lvl="0" marL="0" marR="0" rtl="1" algn="r">
              <a:lnSpc>
                <a:spcPct val="150000"/>
              </a:lnSpc>
              <a:spcBef>
                <a:spcPts val="0"/>
              </a:spcBef>
              <a:spcAft>
                <a:spcPts val="0"/>
              </a:spcAft>
              <a:buNone/>
            </a:pPr>
            <a:r>
              <a:rPr lang="iw" sz="1800">
                <a:solidFill>
                  <a:schemeClr val="dk1"/>
                </a:solidFill>
              </a:rPr>
              <a:t>✓ ילדים בקרבת הכביש.</a:t>
            </a:r>
            <a:endParaRPr/>
          </a:p>
          <a:p>
            <a:pPr indent="0" lvl="0" marL="0" marR="0" rtl="1" algn="r">
              <a:lnSpc>
                <a:spcPct val="150000"/>
              </a:lnSpc>
              <a:spcBef>
                <a:spcPts val="0"/>
              </a:spcBef>
              <a:spcAft>
                <a:spcPts val="0"/>
              </a:spcAft>
              <a:buNone/>
            </a:pPr>
            <a:r>
              <a:rPr lang="iw" sz="1800">
                <a:solidFill>
                  <a:schemeClr val="dk1"/>
                </a:solidFill>
              </a:rPr>
              <a:t>✓ התמזגויות, כלי רכב שמגיחים מהצד, ואי-יכולת לדעת כיצד ישתלבו בתנועה.</a:t>
            </a:r>
            <a:endParaRPr/>
          </a:p>
          <a:p>
            <a:pPr indent="0" lvl="0" marL="0" marR="0" rtl="1" algn="r">
              <a:lnSpc>
                <a:spcPct val="150000"/>
              </a:lnSpc>
              <a:spcBef>
                <a:spcPts val="0"/>
              </a:spcBef>
              <a:spcAft>
                <a:spcPts val="0"/>
              </a:spcAft>
              <a:buNone/>
            </a:pPr>
            <a:r>
              <a:rPr lang="iw" sz="1800">
                <a:solidFill>
                  <a:schemeClr val="dk1"/>
                </a:solidFill>
              </a:rPr>
              <a:t>✓ אוטובוס שעומד בתחנה, והנוסעים שיורדים ממנו עלולים להתפרץ אל הכביש.</a:t>
            </a:r>
            <a:endParaRPr/>
          </a:p>
          <a:p>
            <a:pPr indent="0" lvl="0" marL="0" marR="0" rtl="1" algn="r">
              <a:lnSpc>
                <a:spcPct val="150000"/>
              </a:lnSpc>
              <a:spcBef>
                <a:spcPts val="0"/>
              </a:spcBef>
              <a:spcAft>
                <a:spcPts val="0"/>
              </a:spcAft>
              <a:buNone/>
            </a:pPr>
            <a:r>
              <a:rPr lang="iw" sz="1800">
                <a:solidFill>
                  <a:schemeClr val="dk1"/>
                </a:solidFill>
              </a:rPr>
              <a:t>✓ מכוניות שנדחפות ברווחים בין מכוניות שנהגיהן מקפידים על שמירת מרחק כנדרש.</a:t>
            </a:r>
            <a:endParaRPr/>
          </a:p>
          <a:p>
            <a:pPr indent="0" lvl="0" marL="0" marR="0" rtl="1" algn="r">
              <a:lnSpc>
                <a:spcPct val="150000"/>
              </a:lnSpc>
              <a:spcBef>
                <a:spcPts val="0"/>
              </a:spcBef>
              <a:spcAft>
                <a:spcPts val="0"/>
              </a:spcAft>
              <a:buNone/>
            </a:pPr>
            <a:r>
              <a:rPr lang="iw" sz="1800">
                <a:solidFill>
                  <a:schemeClr val="dk1"/>
                </a:solidFill>
              </a:rPr>
              <a:t>✓ רוכבי אופניים בחשיכה.</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preencoded.png" id="360" name="Google Shape;360;g347e70f27dc_85_180"/>
          <p:cNvPicPr preferRelativeResize="0"/>
          <p:nvPr/>
        </p:nvPicPr>
        <p:blipFill rotWithShape="1">
          <a:blip r:embed="rId3">
            <a:alphaModFix/>
          </a:blip>
          <a:srcRect b="0" l="0" r="0" t="0"/>
          <a:stretch/>
        </p:blipFill>
        <p:spPr>
          <a:xfrm>
            <a:off x="0" y="0"/>
            <a:ext cx="14630400" cy="2788801"/>
          </a:xfrm>
          <a:prstGeom prst="rect">
            <a:avLst/>
          </a:prstGeom>
          <a:noFill/>
          <a:ln>
            <a:noFill/>
          </a:ln>
        </p:spPr>
      </p:pic>
      <p:sp>
        <p:nvSpPr>
          <p:cNvPr id="361" name="Google Shape;361;g347e70f27dc_85_180"/>
          <p:cNvSpPr/>
          <p:nvPr/>
        </p:nvSpPr>
        <p:spPr>
          <a:xfrm>
            <a:off x="7234238" y="3402330"/>
            <a:ext cx="6615351" cy="697230"/>
          </a:xfrm>
          <a:prstGeom prst="rect">
            <a:avLst/>
          </a:prstGeom>
          <a:noFill/>
          <a:ln>
            <a:noFill/>
          </a:ln>
        </p:spPr>
        <p:txBody>
          <a:bodyPr anchorCtr="0" anchor="t" bIns="0" lIns="0" spcFirstLastPara="1" rIns="0" wrap="square" tIns="0">
            <a:noAutofit/>
          </a:bodyPr>
          <a:lstStyle/>
          <a:p>
            <a:pPr indent="0" lvl="0" marL="0" marR="0" rtl="1" algn="r">
              <a:lnSpc>
                <a:spcPct val="125287"/>
              </a:lnSpc>
              <a:spcBef>
                <a:spcPts val="0"/>
              </a:spcBef>
              <a:spcAft>
                <a:spcPts val="0"/>
              </a:spcAft>
              <a:buClr>
                <a:srgbClr val="1B1B27"/>
              </a:buClr>
              <a:buSzPts val="4350"/>
              <a:buFont typeface="Alexandria"/>
              <a:buNone/>
            </a:pPr>
            <a:r>
              <a:rPr lang="iw" sz="4350">
                <a:solidFill>
                  <a:srgbClr val="1B1B27"/>
                </a:solidFill>
              </a:rPr>
              <a:t>שמירת מרחק: </a:t>
            </a:r>
            <a:endParaRPr sz="4350">
              <a:solidFill>
                <a:schemeClr val="dk1"/>
              </a:solidFill>
            </a:endParaRPr>
          </a:p>
        </p:txBody>
      </p:sp>
      <p:sp>
        <p:nvSpPr>
          <p:cNvPr id="362" name="Google Shape;362;g347e70f27dc_85_180"/>
          <p:cNvSpPr/>
          <p:nvPr/>
        </p:nvSpPr>
        <p:spPr>
          <a:xfrm>
            <a:off x="13792200" y="43984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63" name="Google Shape;363;g347e70f27dc_85_180"/>
          <p:cNvSpPr/>
          <p:nvPr/>
        </p:nvSpPr>
        <p:spPr>
          <a:xfrm>
            <a:off x="13639800" y="43984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g347e70f27dc_85_180"/>
          <p:cNvSpPr txBox="1"/>
          <p:nvPr/>
        </p:nvSpPr>
        <p:spPr>
          <a:xfrm>
            <a:off x="1206500" y="4309239"/>
            <a:ext cx="12240300" cy="3001500"/>
          </a:xfrm>
          <a:prstGeom prst="rect">
            <a:avLst/>
          </a:prstGeom>
          <a:noFill/>
          <a:ln>
            <a:noFill/>
          </a:ln>
        </p:spPr>
        <p:txBody>
          <a:bodyPr anchorCtr="0" anchor="t" bIns="45700" lIns="91425" spcFirstLastPara="1" rIns="91425" wrap="square" tIns="45700">
            <a:spAutoFit/>
          </a:bodyPr>
          <a:lstStyle/>
          <a:p>
            <a:pPr indent="0" lvl="0" marL="648335" marR="0" rtl="1" algn="just">
              <a:spcBef>
                <a:spcPts val="0"/>
              </a:spcBef>
              <a:spcAft>
                <a:spcPts val="0"/>
              </a:spcAft>
              <a:buNone/>
            </a:pPr>
            <a:r>
              <a:rPr lang="iw" sz="1800">
                <a:solidFill>
                  <a:schemeClr val="dk1"/>
                </a:solidFill>
              </a:rPr>
              <a:t>תקנה 49. </a:t>
            </a:r>
            <a:r>
              <a:rPr lang="iw" sz="1800">
                <a:solidFill>
                  <a:srgbClr val="1F3864"/>
                </a:solidFill>
              </a:rPr>
              <a:t>ריווח בין רכב לרכב</a:t>
            </a:r>
            <a:endParaRPr/>
          </a:p>
          <a:p>
            <a:pPr indent="0" lvl="0" marL="648335" marR="0" rtl="1" algn="just">
              <a:spcBef>
                <a:spcPts val="360"/>
              </a:spcBef>
              <a:spcAft>
                <a:spcPts val="0"/>
              </a:spcAft>
              <a:buNone/>
            </a:pPr>
            <a:r>
              <a:rPr lang="iw" sz="1800">
                <a:solidFill>
                  <a:schemeClr val="dk1"/>
                </a:solidFill>
              </a:rPr>
              <a:t>(א)  לא ינהג אדם רכב בעקבות רכב אחר אלא תוך שמירה על רווח המאפשר לעצור בכל עת את הרכב ולמנוע תאונה, בהתחשב במהירות הנסיעה של שני כלי הרכב, במצב הדרך ובמצב הראות והתנועה בה.</a:t>
            </a:r>
            <a:endParaRPr/>
          </a:p>
          <a:p>
            <a:pPr indent="0" lvl="0" marL="0" marR="0" rtl="1" algn="r">
              <a:spcBef>
                <a:spcPts val="0"/>
              </a:spcBef>
              <a:spcAft>
                <a:spcPts val="0"/>
              </a:spcAft>
              <a:buNone/>
            </a:pPr>
            <a:r>
              <a:rPr lang="iw" sz="1800">
                <a:solidFill>
                  <a:schemeClr val="dk1"/>
                </a:solidFill>
              </a:rPr>
              <a:t>	</a:t>
            </a:r>
            <a:endParaRPr/>
          </a:p>
          <a:p>
            <a:pPr indent="0" lvl="0" marL="648335" marR="0" rtl="1" algn="just">
              <a:spcBef>
                <a:spcPts val="360"/>
              </a:spcBef>
              <a:spcAft>
                <a:spcPts val="0"/>
              </a:spcAft>
              <a:buNone/>
            </a:pPr>
            <a:r>
              <a:rPr lang="iw" sz="1800">
                <a:solidFill>
                  <a:schemeClr val="dk1"/>
                </a:solidFill>
              </a:rPr>
              <a:t>תקנה 50. </a:t>
            </a:r>
            <a:r>
              <a:rPr lang="iw" sz="1800">
                <a:solidFill>
                  <a:srgbClr val="1F3864"/>
                </a:solidFill>
              </a:rPr>
              <a:t>נסיעה בשיירה</a:t>
            </a:r>
            <a:endParaRPr/>
          </a:p>
          <a:p>
            <a:pPr indent="0" lvl="0" marL="648335" marR="0" rtl="1" algn="just">
              <a:spcBef>
                <a:spcPts val="360"/>
              </a:spcBef>
              <a:spcAft>
                <a:spcPts val="0"/>
              </a:spcAft>
              <a:buNone/>
            </a:pPr>
            <a:r>
              <a:rPr lang="iw" sz="1800">
                <a:solidFill>
                  <a:schemeClr val="dk1"/>
                </a:solidFill>
              </a:rPr>
              <a:t>(א) כשכלי רכב נוסעים זה אחר זה בדרך שאינה דרך עירונית, ישמור הנוהג ברכב על ריווח מספיק בין רכבו ובין הרכב הנוסע לפניו, כדי להבטיח זרימה תקינה של  התנועה וכדי לאפשר לרכב הבא מאחוריו, אשר מהירות נסיעתו עולה על שלו, להיכנס ללא סיכון לאותו ריווח.</a:t>
            </a:r>
            <a:endParaRPr/>
          </a:p>
          <a:p>
            <a:pPr indent="0" lvl="0" marL="0" marR="0" rtl="1" algn="r">
              <a:spcBef>
                <a:spcPts val="0"/>
              </a:spcBef>
              <a:spcAft>
                <a:spcPts val="0"/>
              </a:spcAft>
              <a:buNone/>
            </a:pPr>
            <a:r>
              <a:rPr lang="iw" sz="1800">
                <a:solidFill>
                  <a:schemeClr val="dk1"/>
                </a:solidFill>
              </a:rPr>
              <a:t>          (ב)  רכב מחובר, רכב מורכב או רכב הגורר רכב אחר דינם לעניין תקנה זו כרכב אחד.</a:t>
            </a:r>
            <a:endParaRPr/>
          </a:p>
          <a:p>
            <a:pPr indent="0" lvl="0" marL="0" marR="0" rtl="1" algn="r">
              <a:spcBef>
                <a:spcPts val="0"/>
              </a:spcBef>
              <a:spcAft>
                <a:spcPts val="0"/>
              </a:spcAft>
              <a:buNone/>
            </a:pPr>
            <a:r>
              <a:rPr lang="iw" sz="1800">
                <a:solidFill>
                  <a:schemeClr val="dk1"/>
                </a:solidFill>
              </a:rPr>
              <a:t>          (ג)   הוראות תקנה זו לא יחולו על לוויות ותהלוכות.</a:t>
            </a:r>
            <a:endParaRPr/>
          </a:p>
        </p:txBody>
      </p:sp>
      <p:sp>
        <p:nvSpPr>
          <p:cNvPr id="365" name="Google Shape;365;g347e70f27dc_85_180"/>
          <p:cNvSpPr/>
          <p:nvPr/>
        </p:nvSpPr>
        <p:spPr>
          <a:xfrm>
            <a:off x="13792200" y="55287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g347e70f27dc_85_180"/>
          <p:cNvSpPr/>
          <p:nvPr/>
        </p:nvSpPr>
        <p:spPr>
          <a:xfrm>
            <a:off x="13639800" y="55287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preencoded.png" id="372" name="Google Shape;372;g347e70f27dc_85_191"/>
          <p:cNvPicPr preferRelativeResize="0"/>
          <p:nvPr/>
        </p:nvPicPr>
        <p:blipFill rotWithShape="1">
          <a:blip r:embed="rId3">
            <a:alphaModFix/>
          </a:blip>
          <a:srcRect b="0" l="0" r="0" t="0"/>
          <a:stretch/>
        </p:blipFill>
        <p:spPr>
          <a:xfrm>
            <a:off x="0" y="0"/>
            <a:ext cx="14630400" cy="2788801"/>
          </a:xfrm>
          <a:prstGeom prst="rect">
            <a:avLst/>
          </a:prstGeom>
          <a:noFill/>
          <a:ln>
            <a:noFill/>
          </a:ln>
        </p:spPr>
      </p:pic>
      <p:sp>
        <p:nvSpPr>
          <p:cNvPr id="373" name="Google Shape;373;g347e70f27dc_85_191"/>
          <p:cNvSpPr/>
          <p:nvPr/>
        </p:nvSpPr>
        <p:spPr>
          <a:xfrm>
            <a:off x="7234238" y="3402330"/>
            <a:ext cx="6615351" cy="697230"/>
          </a:xfrm>
          <a:prstGeom prst="rect">
            <a:avLst/>
          </a:prstGeom>
          <a:noFill/>
          <a:ln>
            <a:noFill/>
          </a:ln>
        </p:spPr>
        <p:txBody>
          <a:bodyPr anchorCtr="0" anchor="t" bIns="0" lIns="0" spcFirstLastPara="1" rIns="0" wrap="square" tIns="0">
            <a:noAutofit/>
          </a:bodyPr>
          <a:lstStyle/>
          <a:p>
            <a:pPr indent="0" lvl="0" marL="0" marR="0" rtl="1" algn="r">
              <a:lnSpc>
                <a:spcPct val="125287"/>
              </a:lnSpc>
              <a:spcBef>
                <a:spcPts val="0"/>
              </a:spcBef>
              <a:spcAft>
                <a:spcPts val="0"/>
              </a:spcAft>
              <a:buClr>
                <a:srgbClr val="1B1B27"/>
              </a:buClr>
              <a:buSzPts val="4350"/>
              <a:buFont typeface="Alexandria"/>
              <a:buNone/>
            </a:pPr>
            <a:r>
              <a:rPr lang="iw" sz="4350">
                <a:solidFill>
                  <a:srgbClr val="1B1B27"/>
                </a:solidFill>
              </a:rPr>
              <a:t>שמירת מרחק: </a:t>
            </a:r>
            <a:endParaRPr sz="4350">
              <a:solidFill>
                <a:schemeClr val="dk1"/>
              </a:solidFill>
            </a:endParaRPr>
          </a:p>
        </p:txBody>
      </p:sp>
      <p:sp>
        <p:nvSpPr>
          <p:cNvPr id="374" name="Google Shape;374;g347e70f27dc_85_191"/>
          <p:cNvSpPr/>
          <p:nvPr/>
        </p:nvSpPr>
        <p:spPr>
          <a:xfrm>
            <a:off x="14224000" y="36110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g347e70f27dc_85_191"/>
          <p:cNvSpPr/>
          <p:nvPr/>
        </p:nvSpPr>
        <p:spPr>
          <a:xfrm>
            <a:off x="14071600" y="36110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g347e70f27dc_85_191"/>
          <p:cNvSpPr/>
          <p:nvPr/>
        </p:nvSpPr>
        <p:spPr>
          <a:xfrm>
            <a:off x="4955432" y="3624383"/>
            <a:ext cx="4549392" cy="1088706"/>
          </a:xfrm>
          <a:prstGeom prst="rect">
            <a:avLst/>
          </a:prstGeom>
          <a:noFill/>
          <a:ln>
            <a:noFill/>
          </a:ln>
        </p:spPr>
        <p:txBody>
          <a:bodyPr anchorCtr="0" anchor="t" bIns="0" lIns="0" spcFirstLastPara="1" rIns="0" wrap="square" tIns="0">
            <a:noAutofit/>
          </a:bodyPr>
          <a:lstStyle/>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ליחידת הלימוד: </a:t>
            </a:r>
            <a:endParaRPr/>
          </a:p>
          <a:p>
            <a:pPr indent="0" lvl="0" marL="0" marR="0" rtl="1" algn="ctr">
              <a:lnSpc>
                <a:spcPct val="162857"/>
              </a:lnSpc>
              <a:spcBef>
                <a:spcPts val="0"/>
              </a:spcBef>
              <a:spcAft>
                <a:spcPts val="0"/>
              </a:spcAft>
              <a:buClr>
                <a:srgbClr val="404155"/>
              </a:buClr>
              <a:buSzPts val="1750"/>
              <a:buFont typeface="Nobile"/>
              <a:buNone/>
            </a:pPr>
            <a:r>
              <a:rPr b="1" lang="iw" sz="1750">
                <a:solidFill>
                  <a:srgbClr val="404155"/>
                </a:solidFill>
              </a:rPr>
              <a:t>נוהגים נכון – נהיגה אסטרטגית </a:t>
            </a:r>
            <a:endParaRPr/>
          </a:p>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לחצו על התמונה </a:t>
            </a:r>
            <a:endParaRPr/>
          </a:p>
        </p:txBody>
      </p:sp>
      <p:sp>
        <p:nvSpPr>
          <p:cNvPr id="377" name="Google Shape;377;g347e70f27dc_85_191"/>
          <p:cNvSpPr/>
          <p:nvPr/>
        </p:nvSpPr>
        <p:spPr>
          <a:xfrm>
            <a:off x="7113588" y="4935142"/>
            <a:ext cx="241300" cy="266700"/>
          </a:xfrm>
          <a:prstGeom prst="downArrow">
            <a:avLst>
              <a:gd fmla="val 50000" name="adj1"/>
              <a:gd fmla="val 50000" name="adj2"/>
            </a:avLst>
          </a:prstGeom>
          <a:solidFill>
            <a:srgbClr val="D8E2F3"/>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8" name="Google Shape;378;g347e70f27dc_85_191">
            <a:hlinkClick r:id="rId4"/>
          </p:cNvPr>
          <p:cNvPicPr preferRelativeResize="0"/>
          <p:nvPr/>
        </p:nvPicPr>
        <p:blipFill rotWithShape="1">
          <a:blip r:embed="rId5">
            <a:alphaModFix/>
          </a:blip>
          <a:srcRect b="0" l="0" r="0" t="0"/>
          <a:stretch/>
        </p:blipFill>
        <p:spPr>
          <a:xfrm>
            <a:off x="5449888" y="5423895"/>
            <a:ext cx="3568700" cy="23913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preencoded.png" id="384" name="Google Shape;384;g347e70f27dc_85_202"/>
          <p:cNvPicPr preferRelativeResize="0"/>
          <p:nvPr/>
        </p:nvPicPr>
        <p:blipFill rotWithShape="1">
          <a:blip r:embed="rId3">
            <a:alphaModFix amt="11000"/>
          </a:blip>
          <a:srcRect b="0" l="36736" r="28812" t="0"/>
          <a:stretch/>
        </p:blipFill>
        <p:spPr>
          <a:xfrm>
            <a:off x="112726" y="150325"/>
            <a:ext cx="14630400" cy="8229600"/>
          </a:xfrm>
          <a:prstGeom prst="rect">
            <a:avLst/>
          </a:prstGeom>
          <a:noFill/>
          <a:ln>
            <a:noFill/>
          </a:ln>
        </p:spPr>
      </p:pic>
      <p:sp>
        <p:nvSpPr>
          <p:cNvPr id="385" name="Google Shape;385;g347e70f27dc_85_202"/>
          <p:cNvSpPr/>
          <p:nvPr/>
        </p:nvSpPr>
        <p:spPr>
          <a:xfrm>
            <a:off x="2135097" y="769850"/>
            <a:ext cx="11709000" cy="708900"/>
          </a:xfrm>
          <a:prstGeom prst="rect">
            <a:avLst/>
          </a:prstGeom>
          <a:noFill/>
          <a:ln>
            <a:noFill/>
          </a:ln>
        </p:spPr>
        <p:txBody>
          <a:bodyPr anchorCtr="0" anchor="t" bIns="0" lIns="0" spcFirstLastPara="1" rIns="0" wrap="square" tIns="0">
            <a:noAutofit/>
          </a:bodyPr>
          <a:lstStyle/>
          <a:p>
            <a:pPr indent="0" lvl="0" marL="0" marR="0" rtl="1" algn="r">
              <a:lnSpc>
                <a:spcPct val="102777"/>
              </a:lnSpc>
              <a:spcBef>
                <a:spcPts val="0"/>
              </a:spcBef>
              <a:spcAft>
                <a:spcPts val="0"/>
              </a:spcAft>
              <a:buClr>
                <a:srgbClr val="1B1B27"/>
              </a:buClr>
              <a:buSzPts val="5400"/>
              <a:buFont typeface="Alexandria"/>
              <a:buNone/>
            </a:pPr>
            <a:r>
              <a:rPr b="1" lang="iw" sz="5400">
                <a:solidFill>
                  <a:srgbClr val="1B1B27"/>
                </a:solidFill>
              </a:rPr>
              <a:t>צמתים: הגדרה ומתן זכות קדימה</a:t>
            </a:r>
            <a:endParaRPr b="1" sz="5400">
              <a:solidFill>
                <a:schemeClr val="dk1"/>
              </a:solidFill>
            </a:endParaRPr>
          </a:p>
        </p:txBody>
      </p:sp>
      <p:sp>
        <p:nvSpPr>
          <p:cNvPr id="386" name="Google Shape;386;g347e70f27dc_85_202"/>
          <p:cNvSpPr/>
          <p:nvPr/>
        </p:nvSpPr>
        <p:spPr>
          <a:xfrm>
            <a:off x="11001376" y="2074545"/>
            <a:ext cx="2835300" cy="354300"/>
          </a:xfrm>
          <a:prstGeom prst="rect">
            <a:avLst/>
          </a:prstGeom>
          <a:noFill/>
          <a:ln>
            <a:noFill/>
          </a:ln>
        </p:spPr>
        <p:txBody>
          <a:bodyPr anchorCtr="0" anchor="t" bIns="0" lIns="0" spcFirstLastPara="1" rIns="0" wrap="square" tIns="0">
            <a:noAutofit/>
          </a:bodyPr>
          <a:lstStyle/>
          <a:p>
            <a:pPr indent="0" lvl="0" marL="0" marR="0" rtl="1" algn="r">
              <a:lnSpc>
                <a:spcPct val="91666"/>
              </a:lnSpc>
              <a:spcBef>
                <a:spcPts val="0"/>
              </a:spcBef>
              <a:spcAft>
                <a:spcPts val="0"/>
              </a:spcAft>
              <a:buClr>
                <a:srgbClr val="1B1B27"/>
              </a:buClr>
              <a:buSzPts val="3000"/>
              <a:buFont typeface="Alexandria"/>
              <a:buNone/>
            </a:pPr>
            <a:r>
              <a:rPr b="1" lang="iw" sz="3000">
                <a:solidFill>
                  <a:srgbClr val="1B1B27"/>
                </a:solidFill>
              </a:rPr>
              <a:t>הגדרת צומת</a:t>
            </a:r>
            <a:endParaRPr b="1" sz="3000">
              <a:solidFill>
                <a:schemeClr val="dk1"/>
              </a:solidFill>
            </a:endParaRPr>
          </a:p>
        </p:txBody>
      </p:sp>
      <p:sp>
        <p:nvSpPr>
          <p:cNvPr id="387" name="Google Shape;387;g347e70f27dc_85_202"/>
          <p:cNvSpPr/>
          <p:nvPr/>
        </p:nvSpPr>
        <p:spPr>
          <a:xfrm>
            <a:off x="457140" y="2661880"/>
            <a:ext cx="6244709" cy="725805"/>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404155"/>
              </a:buClr>
              <a:buSzPts val="1750"/>
              <a:buFont typeface="Nobile"/>
              <a:buNone/>
            </a:pPr>
            <a:r>
              <a:rPr lang="iw" sz="1750">
                <a:solidFill>
                  <a:srgbClr val="404155"/>
                </a:solidFill>
              </a:rPr>
              <a:t>מתן אפשרות לעוברי דרך אחרים שלהם נקבעה זכות קדימה, להתקדם בדרך בלי לעצור, להמתין, לשנות את מהירותם או לסטות מקו התקדמותם;</a:t>
            </a:r>
            <a:endParaRPr sz="1750">
              <a:solidFill>
                <a:schemeClr val="dk1"/>
              </a:solidFill>
            </a:endParaRPr>
          </a:p>
        </p:txBody>
      </p:sp>
      <p:sp>
        <p:nvSpPr>
          <p:cNvPr id="388" name="Google Shape;388;g347e70f27dc_85_202"/>
          <p:cNvSpPr/>
          <p:nvPr/>
        </p:nvSpPr>
        <p:spPr>
          <a:xfrm>
            <a:off x="3838064" y="2020829"/>
            <a:ext cx="2835235" cy="354330"/>
          </a:xfrm>
          <a:prstGeom prst="rect">
            <a:avLst/>
          </a:prstGeom>
          <a:noFill/>
          <a:ln>
            <a:noFill/>
          </a:ln>
        </p:spPr>
        <p:txBody>
          <a:bodyPr anchorCtr="0" anchor="t" bIns="0" lIns="0" spcFirstLastPara="1" rIns="0" wrap="square" tIns="0">
            <a:noAutofit/>
          </a:bodyPr>
          <a:lstStyle/>
          <a:p>
            <a:pPr indent="0" lvl="0" marL="0" marR="0" rtl="1" algn="r">
              <a:lnSpc>
                <a:spcPct val="91666"/>
              </a:lnSpc>
              <a:spcBef>
                <a:spcPts val="0"/>
              </a:spcBef>
              <a:spcAft>
                <a:spcPts val="0"/>
              </a:spcAft>
              <a:buClr>
                <a:srgbClr val="1B1B27"/>
              </a:buClr>
              <a:buSzPts val="3000"/>
              <a:buFont typeface="Alexandria"/>
              <a:buNone/>
            </a:pPr>
            <a:r>
              <a:rPr b="1" lang="iw" sz="3000">
                <a:solidFill>
                  <a:srgbClr val="1B1B27"/>
                </a:solidFill>
              </a:rPr>
              <a:t>זכות קדימה</a:t>
            </a:r>
            <a:endParaRPr b="1" sz="3000">
              <a:solidFill>
                <a:schemeClr val="dk1"/>
              </a:solidFill>
            </a:endParaRPr>
          </a:p>
        </p:txBody>
      </p:sp>
      <p:sp>
        <p:nvSpPr>
          <p:cNvPr id="389" name="Google Shape;389;g347e70f27dc_85_202"/>
          <p:cNvSpPr/>
          <p:nvPr/>
        </p:nvSpPr>
        <p:spPr>
          <a:xfrm>
            <a:off x="7599521" y="2661880"/>
            <a:ext cx="6244709" cy="725805"/>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404155"/>
              </a:buClr>
              <a:buSzPts val="1750"/>
              <a:buFont typeface="Nobile"/>
              <a:buNone/>
            </a:pPr>
            <a:r>
              <a:rPr lang="iw" sz="1750">
                <a:solidFill>
                  <a:srgbClr val="404155"/>
                </a:solidFill>
              </a:rPr>
              <a:t>השטח המתהווה על ידי פגישתם של שני כבישים או יותר והמוגבל על ידי קווי שפות הכבישים או אבני השפה של אותם כבישים או על ידי הארכתם המדומה;</a:t>
            </a:r>
            <a:endParaRPr/>
          </a:p>
          <a:p>
            <a:pPr indent="0" lvl="0" marL="0" marR="0" rtl="1" algn="r">
              <a:lnSpc>
                <a:spcPct val="162857"/>
              </a:lnSpc>
              <a:spcBef>
                <a:spcPts val="0"/>
              </a:spcBef>
              <a:spcAft>
                <a:spcPts val="0"/>
              </a:spcAft>
              <a:buClr>
                <a:srgbClr val="404155"/>
              </a:buClr>
              <a:buSzPts val="1750"/>
              <a:buFont typeface="Nobile"/>
              <a:buNone/>
            </a:pPr>
            <a:r>
              <a:rPr b="1" lang="iw" sz="1750">
                <a:solidFill>
                  <a:srgbClr val="404155"/>
                </a:solidFill>
              </a:rPr>
              <a:t>           צומת אינו כולל –</a:t>
            </a:r>
            <a:endParaRPr/>
          </a:p>
          <a:p>
            <a:pPr indent="0" lvl="0" marL="0" marR="0" rtl="1" algn="r">
              <a:lnSpc>
                <a:spcPct val="162857"/>
              </a:lnSpc>
              <a:spcBef>
                <a:spcPts val="0"/>
              </a:spcBef>
              <a:spcAft>
                <a:spcPts val="0"/>
              </a:spcAft>
              <a:buClr>
                <a:srgbClr val="404155"/>
              </a:buClr>
              <a:buSzPts val="1750"/>
              <a:buFont typeface="Nobile"/>
              <a:buNone/>
            </a:pPr>
            <a:r>
              <a:rPr lang="iw" sz="1750">
                <a:solidFill>
                  <a:srgbClr val="404155"/>
                </a:solidFill>
              </a:rPr>
              <a:t>(1)   התמזגות כבישים בדרך מהירה;</a:t>
            </a:r>
            <a:endParaRPr/>
          </a:p>
          <a:p>
            <a:pPr indent="0" lvl="0" marL="0" marR="0" rtl="1" algn="r">
              <a:lnSpc>
                <a:spcPct val="162857"/>
              </a:lnSpc>
              <a:spcBef>
                <a:spcPts val="0"/>
              </a:spcBef>
              <a:spcAft>
                <a:spcPts val="0"/>
              </a:spcAft>
              <a:buClr>
                <a:srgbClr val="404155"/>
              </a:buClr>
              <a:buSzPts val="1750"/>
              <a:buFont typeface="Nobile"/>
              <a:buNone/>
            </a:pPr>
            <a:r>
              <a:rPr lang="iw" sz="1750">
                <a:solidFill>
                  <a:srgbClr val="404155"/>
                </a:solidFill>
              </a:rPr>
              <a:t>(2)   שטח המתהווה על ידי פגישה של כביש עם כניסה ויציאה לחצרים, או עם דרך גישה לבית, למגרש חניה, לתחנת דלק או למפעל, אלא אם סומן אחרת בתמרור;</a:t>
            </a:r>
            <a:endParaRPr/>
          </a:p>
          <a:p>
            <a:pPr indent="0" lvl="0" marL="0" marR="0" rtl="1" algn="r">
              <a:lnSpc>
                <a:spcPct val="162857"/>
              </a:lnSpc>
              <a:spcBef>
                <a:spcPts val="0"/>
              </a:spcBef>
              <a:spcAft>
                <a:spcPts val="0"/>
              </a:spcAft>
              <a:buClr>
                <a:srgbClr val="404155"/>
              </a:buClr>
              <a:buSzPts val="1750"/>
              <a:buFont typeface="Nobile"/>
              <a:buNone/>
            </a:pPr>
            <a:r>
              <a:rPr lang="iw" sz="1750">
                <a:solidFill>
                  <a:srgbClr val="404155"/>
                </a:solidFill>
              </a:rPr>
              <a:t>(3)   התמזגות בכביש חד-סטרי שבו שני נתיבים או יותר באותו כיוון נסיעה ושלפניה הוצב תמרור א-20;</a:t>
            </a:r>
            <a:endParaRPr/>
          </a:p>
        </p:txBody>
      </p:sp>
      <p:sp>
        <p:nvSpPr>
          <p:cNvPr id="390" name="Google Shape;390;g347e70f27dc_85_202"/>
          <p:cNvSpPr/>
          <p:nvPr/>
        </p:nvSpPr>
        <p:spPr>
          <a:xfrm>
            <a:off x="1842297" y="4298948"/>
            <a:ext cx="3790486" cy="858247"/>
          </a:xfrm>
          <a:prstGeom prst="rect">
            <a:avLst/>
          </a:prstGeom>
          <a:noFill/>
          <a:ln>
            <a:noFill/>
          </a:ln>
        </p:spPr>
        <p:txBody>
          <a:bodyPr anchorCtr="0" anchor="t" bIns="0" lIns="0" spcFirstLastPara="1" rIns="0" wrap="square" tIns="0">
            <a:noAutofit/>
          </a:bodyPr>
          <a:lstStyle/>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ליחידת הלימוד: </a:t>
            </a:r>
            <a:endParaRPr/>
          </a:p>
          <a:p>
            <a:pPr indent="0" lvl="0" marL="0" marR="0" rtl="1" algn="ctr">
              <a:lnSpc>
                <a:spcPct val="162857"/>
              </a:lnSpc>
              <a:spcBef>
                <a:spcPts val="0"/>
              </a:spcBef>
              <a:spcAft>
                <a:spcPts val="0"/>
              </a:spcAft>
              <a:buClr>
                <a:srgbClr val="404155"/>
              </a:buClr>
              <a:buSzPts val="1750"/>
              <a:buFont typeface="Nobile"/>
              <a:buNone/>
            </a:pPr>
            <a:r>
              <a:rPr b="1" lang="iw" sz="1750">
                <a:solidFill>
                  <a:srgbClr val="404155"/>
                </a:solidFill>
              </a:rPr>
              <a:t>נוהגים נכון – צמתים</a:t>
            </a:r>
            <a:endParaRPr/>
          </a:p>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לחצו על התמונה </a:t>
            </a:r>
            <a:endParaRPr/>
          </a:p>
        </p:txBody>
      </p:sp>
      <p:sp>
        <p:nvSpPr>
          <p:cNvPr id="391" name="Google Shape;391;g347e70f27dc_85_202"/>
          <p:cNvSpPr/>
          <p:nvPr/>
        </p:nvSpPr>
        <p:spPr>
          <a:xfrm>
            <a:off x="3637016" y="5504585"/>
            <a:ext cx="201048" cy="210244"/>
          </a:xfrm>
          <a:prstGeom prst="downArrow">
            <a:avLst>
              <a:gd fmla="val 50000" name="adj1"/>
              <a:gd fmla="val 50000" name="adj2"/>
            </a:avLst>
          </a:prstGeom>
          <a:solidFill>
            <a:srgbClr val="D8E2F3"/>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2" name="Google Shape;392;g347e70f27dc_85_202">
            <a:hlinkClick r:id="rId4"/>
          </p:cNvPr>
          <p:cNvPicPr preferRelativeResize="0"/>
          <p:nvPr/>
        </p:nvPicPr>
        <p:blipFill rotWithShape="1">
          <a:blip r:embed="rId5">
            <a:alphaModFix/>
          </a:blip>
          <a:srcRect b="0" l="0" r="0" t="0"/>
          <a:stretch/>
        </p:blipFill>
        <p:spPr>
          <a:xfrm>
            <a:off x="2135112" y="5865398"/>
            <a:ext cx="3204856" cy="222578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g347e70f27dc_85_215"/>
          <p:cNvSpPr/>
          <p:nvPr/>
        </p:nvSpPr>
        <p:spPr>
          <a:xfrm>
            <a:off x="6723975" y="551633"/>
            <a:ext cx="7157700" cy="708900"/>
          </a:xfrm>
          <a:prstGeom prst="rect">
            <a:avLst/>
          </a:prstGeom>
          <a:noFill/>
          <a:ln>
            <a:noFill/>
          </a:ln>
        </p:spPr>
        <p:txBody>
          <a:bodyPr anchorCtr="0" anchor="t" bIns="0" lIns="0" spcFirstLastPara="1" rIns="0" wrap="square" tIns="0">
            <a:noAutofit/>
          </a:bodyPr>
          <a:lstStyle/>
          <a:p>
            <a:pPr indent="0" lvl="0" marL="0" marR="0" rtl="1" algn="r">
              <a:lnSpc>
                <a:spcPct val="102777"/>
              </a:lnSpc>
              <a:spcBef>
                <a:spcPts val="0"/>
              </a:spcBef>
              <a:spcAft>
                <a:spcPts val="0"/>
              </a:spcAft>
              <a:buClr>
                <a:srgbClr val="1B1B27"/>
              </a:buClr>
              <a:buSzPts val="5400"/>
              <a:buFont typeface="Alexandria"/>
              <a:buNone/>
            </a:pPr>
            <a:r>
              <a:rPr b="1" lang="iw" sz="5400">
                <a:solidFill>
                  <a:srgbClr val="1B1B27"/>
                </a:solidFill>
              </a:rPr>
              <a:t>יחידות נוספות - העשרה:</a:t>
            </a:r>
            <a:endParaRPr b="1" sz="5400">
              <a:solidFill>
                <a:schemeClr val="dk1"/>
              </a:solidFill>
            </a:endParaRPr>
          </a:p>
        </p:txBody>
      </p:sp>
      <p:pic>
        <p:nvPicPr>
          <p:cNvPr id="399" name="Google Shape;399;g347e70f27dc_85_215"/>
          <p:cNvPicPr preferRelativeResize="0"/>
          <p:nvPr/>
        </p:nvPicPr>
        <p:blipFill rotWithShape="1">
          <a:blip r:embed="rId3">
            <a:alphaModFix/>
          </a:blip>
          <a:srcRect b="0" l="10702" r="0" t="0"/>
          <a:stretch/>
        </p:blipFill>
        <p:spPr>
          <a:xfrm>
            <a:off x="-1" y="0"/>
            <a:ext cx="4714727" cy="8229600"/>
          </a:xfrm>
          <a:prstGeom prst="rect">
            <a:avLst/>
          </a:prstGeom>
          <a:noFill/>
          <a:ln>
            <a:noFill/>
          </a:ln>
        </p:spPr>
      </p:pic>
      <p:pic>
        <p:nvPicPr>
          <p:cNvPr id="400" name="Google Shape;400;g347e70f27dc_85_215">
            <a:hlinkClick r:id="rId4"/>
          </p:cNvPr>
          <p:cNvPicPr preferRelativeResize="0"/>
          <p:nvPr/>
        </p:nvPicPr>
        <p:blipFill rotWithShape="1">
          <a:blip r:embed="rId5">
            <a:alphaModFix/>
          </a:blip>
          <a:srcRect b="0" l="0" r="0" t="0"/>
          <a:stretch/>
        </p:blipFill>
        <p:spPr>
          <a:xfrm>
            <a:off x="7534947" y="2017119"/>
            <a:ext cx="6309284" cy="708778"/>
          </a:xfrm>
          <a:prstGeom prst="rect">
            <a:avLst/>
          </a:prstGeom>
          <a:noFill/>
          <a:ln>
            <a:noFill/>
          </a:ln>
        </p:spPr>
      </p:pic>
      <p:pic>
        <p:nvPicPr>
          <p:cNvPr id="401" name="Google Shape;401;g347e70f27dc_85_215">
            <a:hlinkClick r:id="rId6"/>
          </p:cNvPr>
          <p:cNvPicPr preferRelativeResize="0"/>
          <p:nvPr/>
        </p:nvPicPr>
        <p:blipFill rotWithShape="1">
          <a:blip r:embed="rId7">
            <a:alphaModFix/>
          </a:blip>
          <a:srcRect b="0" l="0" r="0" t="0"/>
          <a:stretch/>
        </p:blipFill>
        <p:spPr>
          <a:xfrm>
            <a:off x="8432801" y="3225035"/>
            <a:ext cx="5411430" cy="731923"/>
          </a:xfrm>
          <a:prstGeom prst="rect">
            <a:avLst/>
          </a:prstGeom>
          <a:noFill/>
          <a:ln>
            <a:noFill/>
          </a:ln>
        </p:spPr>
      </p:pic>
      <p:pic>
        <p:nvPicPr>
          <p:cNvPr id="402" name="Google Shape;402;g347e70f27dc_85_215">
            <a:hlinkClick r:id="rId8"/>
          </p:cNvPr>
          <p:cNvPicPr preferRelativeResize="0"/>
          <p:nvPr/>
        </p:nvPicPr>
        <p:blipFill rotWithShape="1">
          <a:blip r:embed="rId9">
            <a:alphaModFix/>
          </a:blip>
          <a:srcRect b="0" l="0" r="0" t="0"/>
          <a:stretch/>
        </p:blipFill>
        <p:spPr>
          <a:xfrm>
            <a:off x="8308431" y="4456096"/>
            <a:ext cx="5535800" cy="708778"/>
          </a:xfrm>
          <a:prstGeom prst="rect">
            <a:avLst/>
          </a:prstGeom>
          <a:noFill/>
          <a:ln>
            <a:noFill/>
          </a:ln>
        </p:spPr>
      </p:pic>
      <p:sp>
        <p:nvSpPr>
          <p:cNvPr id="403" name="Google Shape;403;g347e70f27dc_85_215"/>
          <p:cNvSpPr/>
          <p:nvPr/>
        </p:nvSpPr>
        <p:spPr>
          <a:xfrm>
            <a:off x="6070294" y="5664012"/>
            <a:ext cx="7811367" cy="1496952"/>
          </a:xfrm>
          <a:prstGeom prst="rect">
            <a:avLst/>
          </a:prstGeom>
          <a:noFill/>
          <a:ln>
            <a:noFill/>
          </a:ln>
        </p:spPr>
        <p:txBody>
          <a:bodyPr anchorCtr="0" anchor="t" bIns="0" lIns="0" spcFirstLastPara="1" rIns="0" wrap="square" tIns="0">
            <a:noAutofit/>
          </a:bodyPr>
          <a:lstStyle/>
          <a:p>
            <a:pPr indent="0" lvl="0" marL="0" marR="0" rtl="1" algn="r">
              <a:spcBef>
                <a:spcPts val="0"/>
              </a:spcBef>
              <a:spcAft>
                <a:spcPts val="0"/>
              </a:spcAft>
              <a:buNone/>
            </a:pPr>
            <a:r>
              <a:rPr b="1" lang="iw" sz="2000">
                <a:solidFill>
                  <a:srgbClr val="1B1B27"/>
                </a:solidFill>
              </a:rPr>
              <a:t>בקרוב...:</a:t>
            </a:r>
            <a:endParaRPr/>
          </a:p>
          <a:p>
            <a:pPr indent="0" lvl="0" marL="0" marR="0" rtl="1" algn="r">
              <a:spcBef>
                <a:spcPts val="0"/>
              </a:spcBef>
              <a:spcAft>
                <a:spcPts val="0"/>
              </a:spcAft>
              <a:buNone/>
            </a:pPr>
            <a:r>
              <a:rPr b="1" lang="iw" sz="2000">
                <a:solidFill>
                  <a:srgbClr val="1B1B27"/>
                </a:solidFill>
              </a:rPr>
              <a:t>הסרטונים יהיו זמינים לצפייה ותרגול בסביבת הלמידה הממשלתית קמפוסIL, </a:t>
            </a:r>
            <a:r>
              <a:rPr b="1" lang="iw" sz="2000">
                <a:solidFill>
                  <a:schemeClr val="accent1"/>
                </a:solidFill>
                <a:highlight>
                  <a:schemeClr val="accent2"/>
                </a:highlight>
              </a:rPr>
              <a:t>ללא עלות!</a:t>
            </a:r>
            <a:r>
              <a:rPr b="1" lang="iw" sz="2000">
                <a:solidFill>
                  <a:srgbClr val="1B1B27"/>
                </a:solidFill>
              </a:rPr>
              <a:t> </a:t>
            </a:r>
            <a:endParaRPr/>
          </a:p>
          <a:p>
            <a:pPr indent="0" lvl="0" marL="0" marR="0" rtl="1" algn="r">
              <a:spcBef>
                <a:spcPts val="0"/>
              </a:spcBef>
              <a:spcAft>
                <a:spcPts val="0"/>
              </a:spcAft>
              <a:buNone/>
            </a:pPr>
            <a:r>
              <a:rPr b="1" lang="iw" sz="2000">
                <a:solidFill>
                  <a:srgbClr val="1B1B27"/>
                </a:solidFill>
              </a:rPr>
              <a:t>הודעה על הקורס הדיגיטלי המלא לנהגי רכב כבד תפורסם בהמשך.</a:t>
            </a:r>
            <a:endParaRPr/>
          </a:p>
          <a:p>
            <a:pPr indent="0" lvl="0" marL="0" marR="0" rtl="1" algn="r">
              <a:spcBef>
                <a:spcPts val="0"/>
              </a:spcBef>
              <a:spcAft>
                <a:spcPts val="0"/>
              </a:spcAft>
              <a:buNone/>
            </a:pPr>
            <a:r>
              <a:t/>
            </a:r>
            <a:endParaRPr b="1" sz="2000">
              <a:solidFill>
                <a:srgbClr val="1B1B27"/>
              </a:solidFill>
            </a:endParaRPr>
          </a:p>
          <a:p>
            <a:pPr indent="0" lvl="0" marL="0" marR="0" rtl="1" algn="r">
              <a:spcBef>
                <a:spcPts val="0"/>
              </a:spcBef>
              <a:spcAft>
                <a:spcPts val="0"/>
              </a:spcAft>
              <a:buNone/>
            </a:pPr>
            <a:r>
              <a:t/>
            </a:r>
            <a:endParaRPr sz="2000">
              <a:solidFill>
                <a:schemeClr val="dk1"/>
              </a:solidFill>
            </a:endParaRPr>
          </a:p>
        </p:txBody>
      </p:sp>
      <p:sp>
        <p:nvSpPr>
          <p:cNvPr id="404" name="Google Shape;404;g347e70f27dc_85_215"/>
          <p:cNvSpPr/>
          <p:nvPr/>
        </p:nvSpPr>
        <p:spPr>
          <a:xfrm>
            <a:off x="6653912" y="1284377"/>
            <a:ext cx="7157680" cy="708779"/>
          </a:xfrm>
          <a:prstGeom prst="rect">
            <a:avLst/>
          </a:prstGeom>
          <a:noFill/>
          <a:ln>
            <a:noFill/>
          </a:ln>
        </p:spPr>
        <p:txBody>
          <a:bodyPr anchorCtr="0" anchor="t" bIns="0" lIns="0" spcFirstLastPara="1" rIns="0" wrap="square" tIns="0">
            <a:noAutofit/>
          </a:bodyPr>
          <a:lstStyle/>
          <a:p>
            <a:pPr indent="0" lvl="0" marL="0" marR="0" rtl="1" algn="r">
              <a:lnSpc>
                <a:spcPct val="277500"/>
              </a:lnSpc>
              <a:spcBef>
                <a:spcPts val="0"/>
              </a:spcBef>
              <a:spcAft>
                <a:spcPts val="0"/>
              </a:spcAft>
              <a:buNone/>
            </a:pPr>
            <a:r>
              <a:rPr b="1" lang="iw" sz="2000">
                <a:solidFill>
                  <a:srgbClr val="1B1B27"/>
                </a:solidFill>
              </a:rPr>
              <a:t>לשימושכם, סרטוני הדרכה נוספים:</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preencoded.png" id="181" name="Google Shape;181;p3"/>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182" name="Google Shape;182;p3"/>
          <p:cNvSpPr/>
          <p:nvPr/>
        </p:nvSpPr>
        <p:spPr>
          <a:xfrm>
            <a:off x="2302907" y="810816"/>
            <a:ext cx="6047303" cy="708779"/>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1B1B27"/>
              </a:buClr>
              <a:buSzPts val="4450"/>
              <a:buFont typeface="Alexandria"/>
              <a:buNone/>
            </a:pPr>
            <a:r>
              <a:rPr lang="iw" sz="4450">
                <a:solidFill>
                  <a:srgbClr val="1B1B27"/>
                </a:solidFill>
              </a:rPr>
              <a:t>נוהגים נכון: תקנות בסיסיות</a:t>
            </a:r>
            <a:endParaRPr sz="4450">
              <a:solidFill>
                <a:schemeClr val="dk1"/>
              </a:solidFill>
            </a:endParaRPr>
          </a:p>
        </p:txBody>
      </p:sp>
      <p:sp>
        <p:nvSpPr>
          <p:cNvPr id="183" name="Google Shape;183;p3"/>
          <p:cNvSpPr/>
          <p:nvPr/>
        </p:nvSpPr>
        <p:spPr>
          <a:xfrm>
            <a:off x="793790" y="1890118"/>
            <a:ext cx="7556421" cy="1685092"/>
          </a:xfrm>
          <a:prstGeom prst="roundRect">
            <a:avLst>
              <a:gd fmla="val 5654"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3"/>
          <p:cNvSpPr/>
          <p:nvPr/>
        </p:nvSpPr>
        <p:spPr>
          <a:xfrm>
            <a:off x="5203329" y="2283202"/>
            <a:ext cx="2835235" cy="35433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200"/>
              <a:buFont typeface="Alexandria"/>
              <a:buNone/>
            </a:pPr>
            <a:r>
              <a:rPr lang="iw" sz="2200">
                <a:solidFill>
                  <a:srgbClr val="404155"/>
                </a:solidFill>
              </a:rPr>
              <a:t>תקנה 25</a:t>
            </a:r>
            <a:endParaRPr sz="2200">
              <a:solidFill>
                <a:schemeClr val="dk1"/>
              </a:solidFill>
            </a:endParaRPr>
          </a:p>
        </p:txBody>
      </p:sp>
      <p:sp>
        <p:nvSpPr>
          <p:cNvPr id="185" name="Google Shape;185;p3"/>
          <p:cNvSpPr/>
          <p:nvPr/>
        </p:nvSpPr>
        <p:spPr>
          <a:xfrm>
            <a:off x="951012" y="2773620"/>
            <a:ext cx="7087553" cy="725805"/>
          </a:xfrm>
          <a:prstGeom prst="rect">
            <a:avLst/>
          </a:prstGeom>
          <a:noFill/>
          <a:ln>
            <a:noFill/>
          </a:ln>
        </p:spPr>
        <p:txBody>
          <a:bodyPr anchorCtr="0" anchor="t" bIns="0" lIns="0" spcFirstLastPara="1" rIns="0" wrap="square" tIns="0">
            <a:noAutofit/>
          </a:bodyPr>
          <a:lstStyle/>
          <a:p>
            <a:pPr indent="0" lvl="0" marL="0" marR="0" rtl="1" algn="r">
              <a:lnSpc>
                <a:spcPct val="142500"/>
              </a:lnSpc>
              <a:spcBef>
                <a:spcPts val="0"/>
              </a:spcBef>
              <a:spcAft>
                <a:spcPts val="0"/>
              </a:spcAft>
              <a:buClr>
                <a:schemeClr val="dk1"/>
              </a:buClr>
              <a:buSzPts val="2000"/>
              <a:buFont typeface="Calibri"/>
              <a:buNone/>
            </a:pPr>
            <a:r>
              <a:rPr lang="iw" sz="2000">
                <a:solidFill>
                  <a:schemeClr val="dk1"/>
                </a:solidFill>
              </a:rPr>
              <a:t> לא ינהג אדם רכב אלא אם הוא בקי בהפעלתו ובשימוש בו</a:t>
            </a:r>
            <a:endParaRPr sz="1750">
              <a:solidFill>
                <a:schemeClr val="dk1"/>
              </a:solidFill>
            </a:endParaRPr>
          </a:p>
        </p:txBody>
      </p:sp>
      <p:sp>
        <p:nvSpPr>
          <p:cNvPr id="186" name="Google Shape;186;p3"/>
          <p:cNvSpPr/>
          <p:nvPr/>
        </p:nvSpPr>
        <p:spPr>
          <a:xfrm>
            <a:off x="2434357" y="4252486"/>
            <a:ext cx="4549392" cy="1088706"/>
          </a:xfrm>
          <a:prstGeom prst="rect">
            <a:avLst/>
          </a:prstGeom>
          <a:noFill/>
          <a:ln>
            <a:noFill/>
          </a:ln>
        </p:spPr>
        <p:txBody>
          <a:bodyPr anchorCtr="0" anchor="t" bIns="0" lIns="0" spcFirstLastPara="1" rIns="0" wrap="square" tIns="0">
            <a:noAutofit/>
          </a:bodyPr>
          <a:lstStyle/>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ליחידת הלימוד: </a:t>
            </a:r>
            <a:endParaRPr/>
          </a:p>
          <a:p>
            <a:pPr indent="0" lvl="0" marL="0" marR="0" rtl="1" algn="ctr">
              <a:lnSpc>
                <a:spcPct val="162857"/>
              </a:lnSpc>
              <a:spcBef>
                <a:spcPts val="0"/>
              </a:spcBef>
              <a:spcAft>
                <a:spcPts val="0"/>
              </a:spcAft>
              <a:buClr>
                <a:srgbClr val="404155"/>
              </a:buClr>
              <a:buSzPts val="1750"/>
              <a:buFont typeface="Nobile"/>
              <a:buNone/>
            </a:pPr>
            <a:r>
              <a:rPr b="1" lang="iw" sz="1750">
                <a:solidFill>
                  <a:srgbClr val="404155"/>
                </a:solidFill>
              </a:rPr>
              <a:t>נוהגים נכון – התנהלות מקצועית  ביום הנהיגה </a:t>
            </a:r>
            <a:endParaRPr/>
          </a:p>
          <a:p>
            <a:pPr indent="0" lvl="0" marL="0" marR="0" rtl="1" algn="ctr">
              <a:lnSpc>
                <a:spcPct val="162857"/>
              </a:lnSpc>
              <a:spcBef>
                <a:spcPts val="0"/>
              </a:spcBef>
              <a:spcAft>
                <a:spcPts val="0"/>
              </a:spcAft>
              <a:buClr>
                <a:srgbClr val="404155"/>
              </a:buClr>
              <a:buSzPts val="1750"/>
              <a:buFont typeface="Nobile"/>
              <a:buNone/>
            </a:pPr>
            <a:r>
              <a:rPr lang="iw" sz="1750">
                <a:solidFill>
                  <a:srgbClr val="404155"/>
                </a:solidFill>
              </a:rPr>
              <a:t>לחצו על התמונה </a:t>
            </a:r>
            <a:endParaRPr/>
          </a:p>
        </p:txBody>
      </p:sp>
      <p:pic>
        <p:nvPicPr>
          <p:cNvPr id="187" name="Google Shape;187;p3">
            <a:hlinkClick r:id="rId4"/>
          </p:cNvPr>
          <p:cNvPicPr preferRelativeResize="0"/>
          <p:nvPr/>
        </p:nvPicPr>
        <p:blipFill rotWithShape="1">
          <a:blip r:embed="rId5">
            <a:alphaModFix/>
          </a:blip>
          <a:srcRect b="0" l="0" r="0" t="0"/>
          <a:stretch/>
        </p:blipFill>
        <p:spPr>
          <a:xfrm>
            <a:off x="3291435" y="5856310"/>
            <a:ext cx="2835236" cy="1775632"/>
          </a:xfrm>
          <a:prstGeom prst="rect">
            <a:avLst/>
          </a:prstGeom>
          <a:noFill/>
          <a:ln>
            <a:noFill/>
          </a:ln>
        </p:spPr>
      </p:pic>
      <p:sp>
        <p:nvSpPr>
          <p:cNvPr id="188" name="Google Shape;188;p3"/>
          <p:cNvSpPr/>
          <p:nvPr/>
        </p:nvSpPr>
        <p:spPr>
          <a:xfrm>
            <a:off x="4686300" y="5473700"/>
            <a:ext cx="241300" cy="266700"/>
          </a:xfrm>
          <a:prstGeom prst="downArrow">
            <a:avLst>
              <a:gd fmla="val 50000" name="adj1"/>
              <a:gd fmla="val 50000" name="adj2"/>
            </a:avLst>
          </a:prstGeom>
          <a:solidFill>
            <a:srgbClr val="D8E2F3"/>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g347e70f27dc_85_226"/>
          <p:cNvPicPr preferRelativeResize="0"/>
          <p:nvPr/>
        </p:nvPicPr>
        <p:blipFill rotWithShape="1">
          <a:blip r:embed="rId3">
            <a:alphaModFix amt="17000"/>
          </a:blip>
          <a:srcRect b="0" l="0" r="0" t="0"/>
          <a:stretch/>
        </p:blipFill>
        <p:spPr>
          <a:xfrm>
            <a:off x="0" y="0"/>
            <a:ext cx="14630400" cy="8229600"/>
          </a:xfrm>
          <a:prstGeom prst="rect">
            <a:avLst/>
          </a:prstGeom>
          <a:noFill/>
          <a:ln>
            <a:noFill/>
          </a:ln>
        </p:spPr>
      </p:pic>
      <p:sp>
        <p:nvSpPr>
          <p:cNvPr id="410" name="Google Shape;410;g347e70f27dc_85_226"/>
          <p:cNvSpPr txBox="1"/>
          <p:nvPr/>
        </p:nvSpPr>
        <p:spPr>
          <a:xfrm>
            <a:off x="1841500" y="582584"/>
            <a:ext cx="11849100" cy="4154516"/>
          </a:xfrm>
          <a:prstGeom prst="rect">
            <a:avLst/>
          </a:prstGeom>
          <a:noFill/>
          <a:ln>
            <a:noFill/>
          </a:ln>
        </p:spPr>
        <p:txBody>
          <a:bodyPr anchorCtr="0" anchor="t" bIns="45700" lIns="91425" spcFirstLastPara="1" rIns="91425" wrap="square" tIns="45700">
            <a:normAutofit fontScale="70000" lnSpcReduction="20000"/>
          </a:bodyPr>
          <a:lstStyle/>
          <a:p>
            <a:pPr indent="-215900" lvl="0" marL="342900" marR="0" rtl="1" algn="r">
              <a:spcBef>
                <a:spcPts val="0"/>
              </a:spcBef>
              <a:spcAft>
                <a:spcPts val="0"/>
              </a:spcAft>
              <a:buClr>
                <a:schemeClr val="dk1"/>
              </a:buClr>
              <a:buSzPct val="100000"/>
              <a:buFont typeface="Arial"/>
              <a:buNone/>
            </a:pPr>
            <a:r>
              <a:t/>
            </a:r>
            <a:endParaRPr sz="2000" u="sng">
              <a:solidFill>
                <a:srgbClr val="FF0000"/>
              </a:solidFill>
            </a:endParaRPr>
          </a:p>
          <a:p>
            <a:pPr indent="0" lvl="0" marL="0" marR="0" rtl="1" algn="r">
              <a:spcBef>
                <a:spcPts val="0"/>
              </a:spcBef>
              <a:spcAft>
                <a:spcPts val="0"/>
              </a:spcAft>
              <a:buClr>
                <a:srgbClr val="1B1B27"/>
              </a:buClr>
              <a:buSzPct val="100000"/>
              <a:buFont typeface="Arial"/>
              <a:buNone/>
            </a:pPr>
            <a:r>
              <a:rPr b="1" lang="iw" sz="5400">
                <a:solidFill>
                  <a:srgbClr val="1B1B27"/>
                </a:solidFill>
              </a:rPr>
              <a:t>תקנה 45: נסיעה לאחור</a:t>
            </a:r>
            <a:endParaRPr/>
          </a:p>
          <a:p>
            <a:pPr indent="0" lvl="0" marL="0" marR="0" rtl="1" algn="r">
              <a:spcBef>
                <a:spcPts val="360"/>
              </a:spcBef>
              <a:spcAft>
                <a:spcPts val="0"/>
              </a:spcAft>
              <a:buClr>
                <a:schemeClr val="dk1"/>
              </a:buClr>
              <a:buSzPct val="100000"/>
              <a:buFont typeface="Arial"/>
              <a:buNone/>
            </a:pPr>
            <a:r>
              <a:t/>
            </a:r>
            <a:endParaRPr sz="2200">
              <a:solidFill>
                <a:srgbClr val="000000"/>
              </a:solidFill>
            </a:endParaRPr>
          </a:p>
          <a:p>
            <a:pPr indent="0" lvl="0" marL="0" marR="0" rtl="1" algn="r">
              <a:spcBef>
                <a:spcPts val="360"/>
              </a:spcBef>
              <a:spcAft>
                <a:spcPts val="0"/>
              </a:spcAft>
              <a:buClr>
                <a:srgbClr val="000000"/>
              </a:buClr>
              <a:buSzPct val="100000"/>
              <a:buFont typeface="Arial"/>
              <a:buNone/>
            </a:pPr>
            <a:r>
              <a:rPr lang="iw" sz="3500">
                <a:solidFill>
                  <a:srgbClr val="000000"/>
                </a:solidFill>
              </a:rPr>
              <a:t>נוהג רכב לא יסיעו אחורנית אלא אם יש צורך בכך, ובמידת הצורך, ולאחר שנקט באמצעים הדרושים בנסיבות הקיימות כדי למנוע –</a:t>
            </a:r>
            <a:endParaRPr/>
          </a:p>
          <a:p>
            <a:pPr indent="-276225" lvl="0" marL="648335" marR="0" rtl="1" algn="r">
              <a:spcBef>
                <a:spcPts val="360"/>
              </a:spcBef>
              <a:spcAft>
                <a:spcPts val="0"/>
              </a:spcAft>
              <a:buClr>
                <a:srgbClr val="000000"/>
              </a:buClr>
              <a:buSzPct val="100000"/>
              <a:buChar char="•"/>
            </a:pPr>
            <a:r>
              <a:rPr lang="iw" sz="3500">
                <a:solidFill>
                  <a:srgbClr val="000000"/>
                </a:solidFill>
              </a:rPr>
              <a:t>(1)   סיכון או פגיעה; </a:t>
            </a:r>
            <a:endParaRPr/>
          </a:p>
          <a:p>
            <a:pPr indent="-276225" lvl="0" marL="648335" marR="0" rtl="1" algn="r">
              <a:spcBef>
                <a:spcPts val="360"/>
              </a:spcBef>
              <a:spcAft>
                <a:spcPts val="0"/>
              </a:spcAft>
              <a:buClr>
                <a:srgbClr val="000000"/>
              </a:buClr>
              <a:buSzPct val="100000"/>
              <a:buChar char="•"/>
            </a:pPr>
            <a:r>
              <a:rPr lang="iw" sz="3500">
                <a:solidFill>
                  <a:srgbClr val="000000"/>
                </a:solidFill>
              </a:rPr>
              <a:t>(2)   הטרדה או הפרעה.</a:t>
            </a:r>
            <a:endParaRPr/>
          </a:p>
          <a:p>
            <a:pPr indent="0" lvl="0" marL="0" marR="0" rtl="1" algn="r">
              <a:spcBef>
                <a:spcPts val="0"/>
              </a:spcBef>
              <a:spcAft>
                <a:spcPts val="0"/>
              </a:spcAft>
              <a:buClr>
                <a:schemeClr val="dk1"/>
              </a:buClr>
              <a:buSzPct val="100000"/>
              <a:buFont typeface="Arial"/>
              <a:buNone/>
            </a:pPr>
            <a:r>
              <a:t/>
            </a:r>
            <a:endParaRPr b="1" sz="3200" u="sng">
              <a:solidFill>
                <a:srgbClr val="00B050"/>
              </a:solidFill>
            </a:endParaRPr>
          </a:p>
          <a:p>
            <a:pPr indent="-215900" lvl="0" marL="342900" marR="0" rtl="1" algn="r">
              <a:spcBef>
                <a:spcPts val="0"/>
              </a:spcBef>
              <a:spcAft>
                <a:spcPts val="0"/>
              </a:spcAft>
              <a:buClr>
                <a:schemeClr val="dk1"/>
              </a:buClr>
              <a:buSzPct val="100000"/>
              <a:buFont typeface="Arial"/>
              <a:buNone/>
            </a:pPr>
            <a:r>
              <a:t/>
            </a:r>
            <a:endParaRPr sz="2000" u="sng">
              <a:solidFill>
                <a:srgbClr val="0563C1"/>
              </a:solidFill>
            </a:endParaRPr>
          </a:p>
          <a:p>
            <a:pPr indent="-139700" lvl="0" marL="342900" marR="0" rtl="1" algn="r">
              <a:spcBef>
                <a:spcPts val="0"/>
              </a:spcBef>
              <a:spcAft>
                <a:spcPts val="0"/>
              </a:spcAft>
              <a:buClr>
                <a:schemeClr val="dk1"/>
              </a:buClr>
              <a:buSzPct val="100000"/>
              <a:buFont typeface="Arial"/>
              <a:buNone/>
            </a:pPr>
            <a:r>
              <a:t/>
            </a:r>
            <a:endParaRPr sz="3200">
              <a:solidFill>
                <a:schemeClr val="dk1"/>
              </a:solidFill>
            </a:endParaRPr>
          </a:p>
          <a:p>
            <a:pPr indent="-139700" lvl="0" marL="342900" marR="0" rtl="1" algn="r">
              <a:spcBef>
                <a:spcPts val="0"/>
              </a:spcBef>
              <a:spcAft>
                <a:spcPts val="0"/>
              </a:spcAft>
              <a:buClr>
                <a:schemeClr val="dk1"/>
              </a:buClr>
              <a:buSzPct val="100000"/>
              <a:buFont typeface="Arial"/>
              <a:buNone/>
            </a:pPr>
            <a:r>
              <a:t/>
            </a:r>
            <a:endParaRPr sz="3200">
              <a:solidFill>
                <a:schemeClr val="dk1"/>
              </a:solidFill>
            </a:endParaRPr>
          </a:p>
          <a:p>
            <a:pPr indent="-139700" lvl="0" marL="342900" marR="0" rtl="1" algn="r">
              <a:spcBef>
                <a:spcPts val="640"/>
              </a:spcBef>
              <a:spcAft>
                <a:spcPts val="0"/>
              </a:spcAft>
              <a:buClr>
                <a:schemeClr val="dk1"/>
              </a:buClr>
              <a:buSzPct val="100000"/>
              <a:buFont typeface="Arial"/>
              <a:buNone/>
            </a:pPr>
            <a:r>
              <a:t/>
            </a:r>
            <a:endParaRPr sz="3200">
              <a:solidFill>
                <a:schemeClr val="dk1"/>
              </a:solidFill>
            </a:endParaRPr>
          </a:p>
          <a:p>
            <a:pPr indent="-139700" lvl="0" marL="342900" marR="0" rtl="1" algn="r">
              <a:spcBef>
                <a:spcPts val="640"/>
              </a:spcBef>
              <a:spcAft>
                <a:spcPts val="0"/>
              </a:spcAft>
              <a:buClr>
                <a:schemeClr val="dk1"/>
              </a:buClr>
              <a:buSzPct val="100000"/>
              <a:buFont typeface="Arial"/>
              <a:buNone/>
            </a:pPr>
            <a:r>
              <a:t/>
            </a:r>
            <a:endParaRPr sz="3200">
              <a:solidFill>
                <a:schemeClr val="dk1"/>
              </a:solidFill>
            </a:endParaRPr>
          </a:p>
        </p:txBody>
      </p:sp>
      <p:pic>
        <p:nvPicPr>
          <p:cNvPr id="411" name="Google Shape;411;g347e70f27dc_85_226" title="דריסת הולך רגל באתר"/>
          <p:cNvPicPr preferRelativeResize="0"/>
          <p:nvPr/>
        </p:nvPicPr>
        <p:blipFill rotWithShape="1">
          <a:blip r:embed="rId4">
            <a:alphaModFix/>
          </a:blip>
          <a:srcRect b="0" l="0" r="0" t="0"/>
          <a:stretch/>
        </p:blipFill>
        <p:spPr>
          <a:xfrm>
            <a:off x="969650" y="3102629"/>
            <a:ext cx="8343900" cy="471430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
                                        <p:tgtEl>
                                          <p:spTgt spid="4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MAN Truck &amp; Bus UAE sales soar 35% in 2014" id="417" name="Google Shape;417;g347e70f27dc_85_232"/>
          <p:cNvPicPr preferRelativeResize="0"/>
          <p:nvPr/>
        </p:nvPicPr>
        <p:blipFill rotWithShape="1">
          <a:blip r:embed="rId3">
            <a:alphaModFix amt="14000"/>
          </a:blip>
          <a:srcRect b="0" l="0" r="8473" t="0"/>
          <a:stretch/>
        </p:blipFill>
        <p:spPr>
          <a:xfrm>
            <a:off x="-2062" y="-688369"/>
            <a:ext cx="14622187" cy="9591064"/>
          </a:xfrm>
          <a:prstGeom prst="rect">
            <a:avLst/>
          </a:prstGeom>
          <a:noFill/>
          <a:ln>
            <a:noFill/>
          </a:ln>
        </p:spPr>
      </p:pic>
      <p:sp>
        <p:nvSpPr>
          <p:cNvPr id="418" name="Google Shape;418;g347e70f27dc_85_232"/>
          <p:cNvSpPr/>
          <p:nvPr/>
        </p:nvSpPr>
        <p:spPr>
          <a:xfrm>
            <a:off x="4142385" y="1659761"/>
            <a:ext cx="6410325" cy="708779"/>
          </a:xfrm>
          <a:prstGeom prst="rect">
            <a:avLst/>
          </a:prstGeom>
          <a:noFill/>
          <a:ln>
            <a:noFill/>
          </a:ln>
        </p:spPr>
        <p:txBody>
          <a:bodyPr anchorCtr="0" anchor="t" bIns="0" lIns="0" spcFirstLastPara="1" rIns="0" wrap="square" tIns="0">
            <a:noAutofit/>
          </a:bodyPr>
          <a:lstStyle/>
          <a:p>
            <a:pPr indent="0" lvl="0" marL="0" marR="0" rtl="1" algn="ctr">
              <a:lnSpc>
                <a:spcPct val="92500"/>
              </a:lnSpc>
              <a:spcBef>
                <a:spcPts val="0"/>
              </a:spcBef>
              <a:spcAft>
                <a:spcPts val="0"/>
              </a:spcAft>
              <a:buClr>
                <a:srgbClr val="2F5496"/>
              </a:buClr>
              <a:buSzPts val="6000"/>
              <a:buFont typeface="Alexandria"/>
              <a:buNone/>
            </a:pPr>
            <a:r>
              <a:rPr b="1" lang="iw" sz="6000">
                <a:solidFill>
                  <a:srgbClr val="2F5496"/>
                </a:solidFill>
              </a:rPr>
              <a:t>תודה על ההקשבה</a:t>
            </a:r>
            <a:endParaRPr b="1" sz="6000">
              <a:solidFill>
                <a:srgbClr val="2F5496"/>
              </a:solidFill>
            </a:endParaRPr>
          </a:p>
          <a:p>
            <a:pPr indent="0" lvl="0" marL="0" marR="0" rtl="1" algn="ctr">
              <a:lnSpc>
                <a:spcPct val="92500"/>
              </a:lnSpc>
              <a:spcBef>
                <a:spcPts val="0"/>
              </a:spcBef>
              <a:spcAft>
                <a:spcPts val="0"/>
              </a:spcAft>
              <a:buClr>
                <a:srgbClr val="2F5496"/>
              </a:buClr>
              <a:buSzPts val="6000"/>
              <a:buFont typeface="Alexandria"/>
              <a:buNone/>
            </a:pPr>
            <a:r>
              <a:t/>
            </a:r>
            <a:endParaRPr b="1" sz="6000">
              <a:solidFill>
                <a:srgbClr val="2F5496"/>
              </a:solidFill>
            </a:endParaRPr>
          </a:p>
          <a:p>
            <a:pPr indent="0" lvl="0" marL="0" marR="0" rtl="1" algn="ctr">
              <a:lnSpc>
                <a:spcPct val="92500"/>
              </a:lnSpc>
              <a:spcBef>
                <a:spcPts val="0"/>
              </a:spcBef>
              <a:spcAft>
                <a:spcPts val="0"/>
              </a:spcAft>
              <a:buClr>
                <a:srgbClr val="2F5496"/>
              </a:buClr>
              <a:buSzPts val="6000"/>
              <a:buFont typeface="Alexandria"/>
              <a:buNone/>
            </a:pPr>
            <a:r>
              <a:t/>
            </a:r>
            <a:endParaRPr b="1" sz="6000">
              <a:solidFill>
                <a:srgbClr val="2F5496"/>
              </a:solidFill>
            </a:endParaRPr>
          </a:p>
          <a:p>
            <a:pPr indent="0" lvl="0" marL="0" marR="0" rtl="1" algn="ctr">
              <a:lnSpc>
                <a:spcPct val="92500"/>
              </a:lnSpc>
              <a:spcBef>
                <a:spcPts val="0"/>
              </a:spcBef>
              <a:spcAft>
                <a:spcPts val="0"/>
              </a:spcAft>
              <a:buClr>
                <a:srgbClr val="2F5496"/>
              </a:buClr>
              <a:buSzPts val="6000"/>
              <a:buFont typeface="Alexandria"/>
              <a:buNone/>
            </a:pPr>
            <a:r>
              <a:t/>
            </a:r>
            <a:endParaRPr b="1" sz="6000">
              <a:solidFill>
                <a:srgbClr val="2F5496"/>
              </a:solidFill>
            </a:endParaRPr>
          </a:p>
        </p:txBody>
      </p:sp>
      <p:sp>
        <p:nvSpPr>
          <p:cNvPr id="419" name="Google Shape;419;g347e70f27dc_85_232"/>
          <p:cNvSpPr/>
          <p:nvPr/>
        </p:nvSpPr>
        <p:spPr>
          <a:xfrm>
            <a:off x="3949675" y="3478366"/>
            <a:ext cx="6487358" cy="708779"/>
          </a:xfrm>
          <a:prstGeom prst="rect">
            <a:avLst/>
          </a:prstGeom>
          <a:noFill/>
          <a:ln>
            <a:noFill/>
          </a:ln>
        </p:spPr>
        <p:txBody>
          <a:bodyPr anchorCtr="0" anchor="t" bIns="0" lIns="0" spcFirstLastPara="1" rIns="0" wrap="square" tIns="0">
            <a:noAutofit/>
          </a:bodyPr>
          <a:lstStyle/>
          <a:p>
            <a:pPr indent="0" lvl="0" marL="0" marR="0" rtl="1" algn="ctr">
              <a:lnSpc>
                <a:spcPct val="115625"/>
              </a:lnSpc>
              <a:spcBef>
                <a:spcPts val="0"/>
              </a:spcBef>
              <a:spcAft>
                <a:spcPts val="0"/>
              </a:spcAft>
              <a:buClr>
                <a:srgbClr val="1F3864"/>
              </a:buClr>
              <a:buSzPts val="4800"/>
              <a:buFont typeface="Alexandria"/>
              <a:buNone/>
            </a:pPr>
            <a:r>
              <a:rPr lang="iw" sz="4800">
                <a:solidFill>
                  <a:srgbClr val="1F3864"/>
                </a:solidFill>
              </a:rPr>
              <a:t>סעו בזהירות!</a:t>
            </a:r>
            <a:endParaRPr/>
          </a:p>
        </p:txBody>
      </p:sp>
      <p:sp>
        <p:nvSpPr>
          <p:cNvPr id="420" name="Google Shape;420;g347e70f27dc_85_232"/>
          <p:cNvSpPr/>
          <p:nvPr/>
        </p:nvSpPr>
        <p:spPr>
          <a:xfrm>
            <a:off x="793790" y="4664869"/>
            <a:ext cx="13042821"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chemeClr val="dk1"/>
              </a:buClr>
              <a:buSzPts val="1750"/>
              <a:buFont typeface="Calibri"/>
              <a:buNone/>
            </a:pPr>
            <a:r>
              <a:t/>
            </a:r>
            <a:endParaRPr sz="1750">
              <a:solidFill>
                <a:schemeClr val="dk1"/>
              </a:solidFill>
              <a:latin typeface="Calibri"/>
              <a:ea typeface="Calibri"/>
              <a:cs typeface="Calibri"/>
              <a:sym typeface="Calibri"/>
            </a:endParaRPr>
          </a:p>
        </p:txBody>
      </p:sp>
      <p:sp>
        <p:nvSpPr>
          <p:cNvPr id="421" name="Google Shape;421;g347e70f27dc_85_232"/>
          <p:cNvSpPr/>
          <p:nvPr/>
        </p:nvSpPr>
        <p:spPr>
          <a:xfrm>
            <a:off x="793790" y="5282922"/>
            <a:ext cx="13042821" cy="362903"/>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chemeClr val="dk1"/>
              </a:buClr>
              <a:buSzPts val="1750"/>
              <a:buFont typeface="Calibri"/>
              <a:buNone/>
            </a:pPr>
            <a:r>
              <a:t/>
            </a:r>
            <a:endParaRPr sz="1750">
              <a:solidFill>
                <a:schemeClr val="dk1"/>
              </a:solidFill>
              <a:latin typeface="Calibri"/>
              <a:ea typeface="Calibri"/>
              <a:cs typeface="Calibri"/>
              <a:sym typeface="Calibri"/>
            </a:endParaRPr>
          </a:p>
        </p:txBody>
      </p:sp>
      <p:sp>
        <p:nvSpPr>
          <p:cNvPr id="422" name="Google Shape;422;g347e70f27dc_85_232"/>
          <p:cNvSpPr/>
          <p:nvPr/>
        </p:nvSpPr>
        <p:spPr>
          <a:xfrm>
            <a:off x="-2062" y="6709025"/>
            <a:ext cx="14622187" cy="1520575"/>
          </a:xfrm>
          <a:prstGeom prst="rect">
            <a:avLst/>
          </a:prstGeom>
          <a:solidFill>
            <a:schemeClr val="l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reencoded.png" id="423" name="Google Shape;423;g347e70f27dc_85_232"/>
          <p:cNvPicPr preferRelativeResize="0"/>
          <p:nvPr/>
        </p:nvPicPr>
        <p:blipFill rotWithShape="1">
          <a:blip r:embed="rId4">
            <a:alphaModFix/>
          </a:blip>
          <a:srcRect b="0" l="0" r="0" t="0"/>
          <a:stretch/>
        </p:blipFill>
        <p:spPr>
          <a:xfrm>
            <a:off x="3051767" y="6836450"/>
            <a:ext cx="8291751" cy="1360646"/>
          </a:xfrm>
          <a:prstGeom prst="rect">
            <a:avLst/>
          </a:prstGeom>
          <a:noFill/>
          <a:ln>
            <a:noFill/>
          </a:ln>
        </p:spPr>
      </p:pic>
      <p:sp>
        <p:nvSpPr>
          <p:cNvPr id="424" name="Google Shape;424;g347e70f27dc_85_232"/>
          <p:cNvSpPr/>
          <p:nvPr/>
        </p:nvSpPr>
        <p:spPr>
          <a:xfrm>
            <a:off x="9049979" y="3794643"/>
            <a:ext cx="231354" cy="255150"/>
          </a:xfrm>
          <a:prstGeom prst="star4">
            <a:avLst>
              <a:gd fmla="val 12500"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g347e70f27dc_85_232"/>
          <p:cNvSpPr/>
          <p:nvPr/>
        </p:nvSpPr>
        <p:spPr>
          <a:xfrm>
            <a:off x="5160790" y="3788393"/>
            <a:ext cx="231354" cy="255150"/>
          </a:xfrm>
          <a:prstGeom prst="star4">
            <a:avLst>
              <a:gd fmla="val 12500"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pic>
        <p:nvPicPr>
          <p:cNvPr descr="preencoded.png" id="431" name="Google Shape;431;p16"/>
          <p:cNvPicPr preferRelativeResize="0"/>
          <p:nvPr/>
        </p:nvPicPr>
        <p:blipFill rotWithShape="1">
          <a:blip r:embed="rId3">
            <a:alphaModFix/>
          </a:blip>
          <a:srcRect b="0" l="0" r="0" t="0"/>
          <a:stretch/>
        </p:blipFill>
        <p:spPr>
          <a:xfrm>
            <a:off x="0" y="0"/>
            <a:ext cx="14630400" cy="2788801"/>
          </a:xfrm>
          <a:prstGeom prst="rect">
            <a:avLst/>
          </a:prstGeom>
          <a:noFill/>
          <a:ln>
            <a:noFill/>
          </a:ln>
        </p:spPr>
      </p:pic>
      <p:sp>
        <p:nvSpPr>
          <p:cNvPr id="432" name="Google Shape;432;p16"/>
          <p:cNvSpPr/>
          <p:nvPr/>
        </p:nvSpPr>
        <p:spPr>
          <a:xfrm>
            <a:off x="7234238" y="3402330"/>
            <a:ext cx="6615351" cy="697230"/>
          </a:xfrm>
          <a:prstGeom prst="rect">
            <a:avLst/>
          </a:prstGeom>
          <a:noFill/>
          <a:ln>
            <a:noFill/>
          </a:ln>
        </p:spPr>
        <p:txBody>
          <a:bodyPr anchorCtr="0" anchor="t" bIns="0" lIns="0" spcFirstLastPara="1" rIns="0" wrap="square" tIns="0">
            <a:noAutofit/>
          </a:bodyPr>
          <a:lstStyle/>
          <a:p>
            <a:pPr indent="0" lvl="0" marL="0" marR="0" rtl="1" algn="r">
              <a:lnSpc>
                <a:spcPct val="125287"/>
              </a:lnSpc>
              <a:spcBef>
                <a:spcPts val="0"/>
              </a:spcBef>
              <a:spcAft>
                <a:spcPts val="0"/>
              </a:spcAft>
              <a:buClr>
                <a:srgbClr val="1B1B27"/>
              </a:buClr>
              <a:buSzPts val="4350"/>
              <a:buFont typeface="Alexandria"/>
              <a:buNone/>
            </a:pPr>
            <a:r>
              <a:rPr lang="iw" sz="4350">
                <a:solidFill>
                  <a:srgbClr val="1B1B27"/>
                </a:solidFill>
              </a:rPr>
              <a:t>שמירת מרחק: </a:t>
            </a:r>
            <a:endParaRPr sz="4350">
              <a:solidFill>
                <a:schemeClr val="dk1"/>
              </a:solidFill>
            </a:endParaRPr>
          </a:p>
        </p:txBody>
      </p:sp>
      <p:sp>
        <p:nvSpPr>
          <p:cNvPr id="433" name="Google Shape;433;p16"/>
          <p:cNvSpPr/>
          <p:nvPr/>
        </p:nvSpPr>
        <p:spPr>
          <a:xfrm>
            <a:off x="13792200" y="43984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6"/>
          <p:cNvSpPr/>
          <p:nvPr/>
        </p:nvSpPr>
        <p:spPr>
          <a:xfrm>
            <a:off x="13639800" y="43984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6"/>
          <p:cNvSpPr txBox="1"/>
          <p:nvPr/>
        </p:nvSpPr>
        <p:spPr>
          <a:xfrm>
            <a:off x="1206500" y="4309239"/>
            <a:ext cx="12240300" cy="3001500"/>
          </a:xfrm>
          <a:prstGeom prst="rect">
            <a:avLst/>
          </a:prstGeom>
          <a:noFill/>
          <a:ln>
            <a:noFill/>
          </a:ln>
        </p:spPr>
        <p:txBody>
          <a:bodyPr anchorCtr="0" anchor="t" bIns="45700" lIns="91425" spcFirstLastPara="1" rIns="91425" wrap="square" tIns="45700">
            <a:spAutoFit/>
          </a:bodyPr>
          <a:lstStyle/>
          <a:p>
            <a:pPr indent="0" lvl="0" marL="648335" marR="0" rtl="1" algn="just">
              <a:spcBef>
                <a:spcPts val="0"/>
              </a:spcBef>
              <a:spcAft>
                <a:spcPts val="0"/>
              </a:spcAft>
              <a:buNone/>
            </a:pPr>
            <a:r>
              <a:rPr lang="iw" sz="1800">
                <a:solidFill>
                  <a:schemeClr val="dk1"/>
                </a:solidFill>
              </a:rPr>
              <a:t>תקנה 49. </a:t>
            </a:r>
            <a:r>
              <a:rPr lang="iw" sz="1800">
                <a:solidFill>
                  <a:srgbClr val="1F3864"/>
                </a:solidFill>
              </a:rPr>
              <a:t>ריווח בין רכב לרכב</a:t>
            </a:r>
            <a:endParaRPr/>
          </a:p>
          <a:p>
            <a:pPr indent="0" lvl="0" marL="648335" marR="0" rtl="1" algn="just">
              <a:spcBef>
                <a:spcPts val="360"/>
              </a:spcBef>
              <a:spcAft>
                <a:spcPts val="0"/>
              </a:spcAft>
              <a:buNone/>
            </a:pPr>
            <a:r>
              <a:rPr lang="iw" sz="1800">
                <a:solidFill>
                  <a:schemeClr val="dk1"/>
                </a:solidFill>
              </a:rPr>
              <a:t>(א)  לא ינהג אדם רכב בעקבות רכב אחר אלא תוך שמירה על ריווח המאפשר לעצור בכל עת את הרכב ולמנוע תאונה, בהתחשב במהירות הנסיעה של שני כלי הרכב, במצב הדרך ובמצב הראות והתנועה בה.</a:t>
            </a:r>
            <a:endParaRPr/>
          </a:p>
          <a:p>
            <a:pPr indent="0" lvl="0" marL="0" marR="0" rtl="1" algn="r">
              <a:spcBef>
                <a:spcPts val="0"/>
              </a:spcBef>
              <a:spcAft>
                <a:spcPts val="0"/>
              </a:spcAft>
              <a:buNone/>
            </a:pPr>
            <a:r>
              <a:rPr lang="iw" sz="1800">
                <a:solidFill>
                  <a:schemeClr val="dk1"/>
                </a:solidFill>
              </a:rPr>
              <a:t>	</a:t>
            </a:r>
            <a:endParaRPr/>
          </a:p>
          <a:p>
            <a:pPr indent="0" lvl="0" marL="648335" marR="0" rtl="1" algn="just">
              <a:spcBef>
                <a:spcPts val="360"/>
              </a:spcBef>
              <a:spcAft>
                <a:spcPts val="0"/>
              </a:spcAft>
              <a:buNone/>
            </a:pPr>
            <a:r>
              <a:rPr lang="iw" sz="1800">
                <a:solidFill>
                  <a:schemeClr val="dk1"/>
                </a:solidFill>
              </a:rPr>
              <a:t>תקנה 50. </a:t>
            </a:r>
            <a:r>
              <a:rPr lang="iw" sz="1800">
                <a:solidFill>
                  <a:srgbClr val="1F3864"/>
                </a:solidFill>
              </a:rPr>
              <a:t>נסיעה בשיירה</a:t>
            </a:r>
            <a:endParaRPr/>
          </a:p>
          <a:p>
            <a:pPr indent="0" lvl="0" marL="648335" marR="0" rtl="1" algn="just">
              <a:spcBef>
                <a:spcPts val="360"/>
              </a:spcBef>
              <a:spcAft>
                <a:spcPts val="0"/>
              </a:spcAft>
              <a:buNone/>
            </a:pPr>
            <a:r>
              <a:rPr lang="iw" sz="1800">
                <a:solidFill>
                  <a:schemeClr val="dk1"/>
                </a:solidFill>
              </a:rPr>
              <a:t>(א) כשכלי רכב נוסעים זה אחר זה בדרך שאינה דרך עירונית, ישמור הנוהג ברכב על ריווח מספיק בין רכבו ובין הרכב הנוסע לפניו, כדי להבטיח זרימה תקינה של  התנועה וכדי לאפשר לרכב הבא מאחוריו, אשר מהירות נסיעתו עולה על שלו, להיכנס ללא סיכון לאותו ריווח.</a:t>
            </a:r>
            <a:endParaRPr/>
          </a:p>
          <a:p>
            <a:pPr indent="0" lvl="0" marL="0" marR="0" rtl="1" algn="r">
              <a:spcBef>
                <a:spcPts val="0"/>
              </a:spcBef>
              <a:spcAft>
                <a:spcPts val="0"/>
              </a:spcAft>
              <a:buNone/>
            </a:pPr>
            <a:r>
              <a:rPr lang="iw" sz="1800">
                <a:solidFill>
                  <a:schemeClr val="dk1"/>
                </a:solidFill>
              </a:rPr>
              <a:t>          (ב)  רכב מחובר, רכב מורכב או רכב הגורר רכב אחר דינם לעניין תקנה זו כרכב אחד.</a:t>
            </a:r>
            <a:endParaRPr/>
          </a:p>
          <a:p>
            <a:pPr indent="0" lvl="0" marL="0" marR="0" rtl="1" algn="r">
              <a:spcBef>
                <a:spcPts val="0"/>
              </a:spcBef>
              <a:spcAft>
                <a:spcPts val="0"/>
              </a:spcAft>
              <a:buNone/>
            </a:pPr>
            <a:r>
              <a:rPr lang="iw" sz="1800">
                <a:solidFill>
                  <a:schemeClr val="dk1"/>
                </a:solidFill>
              </a:rPr>
              <a:t>          (ג)   הוראות תקנה זו לא יחולו על לוויות ותהלוכות.</a:t>
            </a:r>
            <a:endParaRPr/>
          </a:p>
        </p:txBody>
      </p:sp>
      <p:sp>
        <p:nvSpPr>
          <p:cNvPr id="436" name="Google Shape;436;p16"/>
          <p:cNvSpPr/>
          <p:nvPr/>
        </p:nvSpPr>
        <p:spPr>
          <a:xfrm>
            <a:off x="13792200" y="55287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6"/>
          <p:cNvSpPr/>
          <p:nvPr/>
        </p:nvSpPr>
        <p:spPr>
          <a:xfrm>
            <a:off x="13639800" y="5528746"/>
            <a:ext cx="45719" cy="314643"/>
          </a:xfrm>
          <a:prstGeom prst="rect">
            <a:avLst/>
          </a:prstGeom>
          <a:solidFill>
            <a:srgbClr val="1B54DA"/>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preencoded.png" id="194" name="Google Shape;194;g347e70f27dc_85_15"/>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195" name="Google Shape;195;g347e70f27dc_85_15"/>
          <p:cNvSpPr/>
          <p:nvPr/>
        </p:nvSpPr>
        <p:spPr>
          <a:xfrm>
            <a:off x="-350700" y="983925"/>
            <a:ext cx="7308300" cy="708900"/>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1B1B27"/>
              </a:buClr>
              <a:buSzPts val="4450"/>
              <a:buFont typeface="Alexandria"/>
              <a:buNone/>
            </a:pPr>
            <a:r>
              <a:rPr lang="iw" sz="4450">
                <a:solidFill>
                  <a:srgbClr val="1B1B27"/>
                </a:solidFill>
              </a:rPr>
              <a:t>נוהגים נכון: תקנות בסיסיות</a:t>
            </a:r>
            <a:endParaRPr sz="4450">
              <a:solidFill>
                <a:schemeClr val="dk1"/>
              </a:solidFill>
            </a:endParaRPr>
          </a:p>
        </p:txBody>
      </p:sp>
      <p:sp>
        <p:nvSpPr>
          <p:cNvPr id="196" name="Google Shape;196;g347e70f27dc_85_15"/>
          <p:cNvSpPr/>
          <p:nvPr/>
        </p:nvSpPr>
        <p:spPr>
          <a:xfrm>
            <a:off x="853635" y="4575364"/>
            <a:ext cx="7638600" cy="3369900"/>
          </a:xfrm>
          <a:prstGeom prst="roundRect">
            <a:avLst>
              <a:gd fmla="val 3952"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97" name="Google Shape;197;g347e70f27dc_85_15"/>
          <p:cNvSpPr/>
          <p:nvPr/>
        </p:nvSpPr>
        <p:spPr>
          <a:xfrm>
            <a:off x="5362735" y="4734648"/>
            <a:ext cx="2835235" cy="35433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200"/>
              <a:buFont typeface="Alexandria"/>
              <a:buNone/>
            </a:pPr>
            <a:r>
              <a:rPr lang="iw" sz="2200">
                <a:solidFill>
                  <a:srgbClr val="404155"/>
                </a:solidFill>
              </a:rPr>
              <a:t>תקנה 26</a:t>
            </a:r>
            <a:endParaRPr sz="2200">
              <a:solidFill>
                <a:schemeClr val="dk1"/>
              </a:solidFill>
            </a:endParaRPr>
          </a:p>
        </p:txBody>
      </p:sp>
      <p:sp>
        <p:nvSpPr>
          <p:cNvPr id="198" name="Google Shape;198;g347e70f27dc_85_15"/>
          <p:cNvSpPr/>
          <p:nvPr/>
        </p:nvSpPr>
        <p:spPr>
          <a:xfrm>
            <a:off x="1184225" y="5225084"/>
            <a:ext cx="7013700" cy="2270700"/>
          </a:xfrm>
          <a:prstGeom prst="rect">
            <a:avLst/>
          </a:prstGeom>
          <a:noFill/>
          <a:ln>
            <a:noFill/>
          </a:ln>
        </p:spPr>
        <p:txBody>
          <a:bodyPr anchorCtr="0" anchor="t" bIns="0" lIns="0" spcFirstLastPara="1" rIns="0" wrap="square" tIns="0">
            <a:noAutofit/>
          </a:bodyPr>
          <a:lstStyle/>
          <a:p>
            <a:pPr indent="0" lvl="0" marL="0" marR="0" rtl="1" algn="just">
              <a:spcBef>
                <a:spcPts val="0"/>
              </a:spcBef>
              <a:spcAft>
                <a:spcPts val="0"/>
              </a:spcAft>
              <a:buNone/>
            </a:pPr>
            <a:r>
              <a:rPr lang="iw" sz="1750">
                <a:solidFill>
                  <a:srgbClr val="000000"/>
                </a:solidFill>
              </a:rPr>
              <a:t>אדם שמתקיים בו אחד מאלה לא ינהג רכב:</a:t>
            </a:r>
            <a:endParaRPr sz="1750"/>
          </a:p>
          <a:p>
            <a:pPr indent="0" lvl="0" marL="648335" marR="0" rtl="1" algn="just">
              <a:spcBef>
                <a:spcPts val="360"/>
              </a:spcBef>
              <a:spcAft>
                <a:spcPts val="0"/>
              </a:spcAft>
              <a:buNone/>
            </a:pPr>
            <a:r>
              <a:rPr lang="iw" sz="1750">
                <a:solidFill>
                  <a:srgbClr val="000000"/>
                </a:solidFill>
              </a:rPr>
              <a:t>(1)   הוא שרוי במצב העלול לסכן עוברי דרך;</a:t>
            </a:r>
            <a:endParaRPr sz="1750">
              <a:solidFill>
                <a:srgbClr val="000000"/>
              </a:solidFill>
            </a:endParaRPr>
          </a:p>
          <a:p>
            <a:pPr indent="0" lvl="0" marL="648335" marR="0" rtl="1" algn="just">
              <a:spcBef>
                <a:spcPts val="360"/>
              </a:spcBef>
              <a:spcAft>
                <a:spcPts val="0"/>
              </a:spcAft>
              <a:buNone/>
            </a:pPr>
            <a:r>
              <a:rPr lang="iw" sz="1750">
                <a:solidFill>
                  <a:srgbClr val="000000"/>
                </a:solidFill>
              </a:rPr>
              <a:t>(2)   הוא נתון תחת השפעת סמים משכרים או משקאות משכרים;</a:t>
            </a:r>
            <a:endParaRPr sz="1750">
              <a:solidFill>
                <a:srgbClr val="000000"/>
              </a:solidFill>
            </a:endParaRPr>
          </a:p>
          <a:p>
            <a:pPr indent="0" lvl="0" marL="648335" marR="0" rtl="1" algn="just">
              <a:spcBef>
                <a:spcPts val="360"/>
              </a:spcBef>
              <a:spcAft>
                <a:spcPts val="0"/>
              </a:spcAft>
              <a:buNone/>
            </a:pPr>
            <a:r>
              <a:rPr lang="iw" sz="1750">
                <a:solidFill>
                  <a:srgbClr val="000000"/>
                </a:solidFill>
              </a:rPr>
              <a:t>(3)   הוא אינו מסוגל לנהוג ברכב בביטחון סביר מחמת מצב נפשו או מחמת חולשה או ליקוי גופני;</a:t>
            </a:r>
            <a:endParaRPr sz="1750">
              <a:solidFill>
                <a:srgbClr val="000000"/>
              </a:solidFill>
            </a:endParaRPr>
          </a:p>
          <a:p>
            <a:pPr indent="0" lvl="0" marL="648335" marR="0" rtl="1" algn="just">
              <a:spcBef>
                <a:spcPts val="360"/>
              </a:spcBef>
              <a:spcAft>
                <a:spcPts val="0"/>
              </a:spcAft>
              <a:buNone/>
            </a:pPr>
            <a:r>
              <a:rPr lang="iw" sz="1750">
                <a:solidFill>
                  <a:srgbClr val="000000"/>
                </a:solidFill>
              </a:rPr>
              <a:t>(4)   הוא במצב השולל ממנו את השליטה ברכב או את ראיית הדרך והתנועה בה.</a:t>
            </a:r>
            <a:endParaRPr sz="1750">
              <a:solidFill>
                <a:srgbClr val="000000"/>
              </a:solidFill>
            </a:endParaRPr>
          </a:p>
        </p:txBody>
      </p:sp>
      <p:sp>
        <p:nvSpPr>
          <p:cNvPr id="199" name="Google Shape;199;g347e70f27dc_85_15"/>
          <p:cNvSpPr/>
          <p:nvPr/>
        </p:nvSpPr>
        <p:spPr>
          <a:xfrm>
            <a:off x="853708" y="1837056"/>
            <a:ext cx="7638600" cy="2043000"/>
          </a:xfrm>
          <a:prstGeom prst="roundRect">
            <a:avLst>
              <a:gd fmla="val 3952"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00" name="Google Shape;200;g347e70f27dc_85_15"/>
          <p:cNvSpPr/>
          <p:nvPr/>
        </p:nvSpPr>
        <p:spPr>
          <a:xfrm>
            <a:off x="11155725" y="2500275"/>
            <a:ext cx="7777500" cy="752010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200"/>
              <a:buFont typeface="Alexandria"/>
              <a:buNone/>
            </a:pPr>
            <a:r>
              <a:rPr lang="iw" sz="2200">
                <a:solidFill>
                  <a:srgbClr val="404155"/>
                </a:solidFill>
              </a:rPr>
              <a:t>כשירות נהיגה</a:t>
            </a:r>
            <a:endParaRPr sz="2200">
              <a:solidFill>
                <a:schemeClr val="dk1"/>
              </a:solidFill>
            </a:endParaRPr>
          </a:p>
        </p:txBody>
      </p:sp>
      <p:sp>
        <p:nvSpPr>
          <p:cNvPr id="201" name="Google Shape;201;g347e70f27dc_85_15"/>
          <p:cNvSpPr/>
          <p:nvPr/>
        </p:nvSpPr>
        <p:spPr>
          <a:xfrm>
            <a:off x="1184225" y="2556103"/>
            <a:ext cx="6977700" cy="1323900"/>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404155"/>
              </a:buClr>
              <a:buSzPts val="1750"/>
              <a:buFont typeface="Nobile"/>
              <a:buNone/>
            </a:pPr>
            <a:r>
              <a:rPr lang="iw" sz="1750">
                <a:solidFill>
                  <a:srgbClr val="404155"/>
                </a:solidFill>
              </a:rPr>
              <a:t>נהיגה מחייבת שליטה מלאה ברכב. יש להימנע מנהיגה בחוסר יכולת לנהוג בביטחון סביר. הנהיגה אסורה בהחלט במצב נפשי לקוי, בהשפעת סם או משקה משכר, בחולשה או עם ליקוי גופני שאינם מאפשרים שליטה או שדה ראייה.</a:t>
            </a:r>
            <a:endParaRPr sz="175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preencoded.png" id="207" name="Google Shape;207;g347e70f27dc_85_39"/>
          <p:cNvPicPr preferRelativeResize="0"/>
          <p:nvPr/>
        </p:nvPicPr>
        <p:blipFill rotWithShape="1">
          <a:blip r:embed="rId3">
            <a:alphaModFix/>
          </a:blip>
          <a:srcRect b="0" l="0" r="0" t="0"/>
          <a:stretch/>
        </p:blipFill>
        <p:spPr>
          <a:xfrm>
            <a:off x="9144000" y="0"/>
            <a:ext cx="5486400" cy="8229600"/>
          </a:xfrm>
          <a:prstGeom prst="rect">
            <a:avLst/>
          </a:prstGeom>
          <a:noFill/>
          <a:ln>
            <a:noFill/>
          </a:ln>
        </p:spPr>
      </p:pic>
      <p:sp>
        <p:nvSpPr>
          <p:cNvPr id="208" name="Google Shape;208;g347e70f27dc_85_39"/>
          <p:cNvSpPr/>
          <p:nvPr/>
        </p:nvSpPr>
        <p:spPr>
          <a:xfrm>
            <a:off x="978725" y="668774"/>
            <a:ext cx="7556421" cy="1417558"/>
          </a:xfrm>
          <a:prstGeom prst="rect">
            <a:avLst/>
          </a:prstGeom>
          <a:noFill/>
          <a:ln>
            <a:noFill/>
          </a:ln>
        </p:spPr>
        <p:txBody>
          <a:bodyPr anchorCtr="0" anchor="t" bIns="0" lIns="0" spcFirstLastPara="1" rIns="0" wrap="square" tIns="0">
            <a:noAutofit/>
          </a:bodyPr>
          <a:lstStyle/>
          <a:p>
            <a:pPr indent="0" lvl="0" marL="0" marR="0" rtl="1" algn="r">
              <a:lnSpc>
                <a:spcPct val="124719"/>
              </a:lnSpc>
              <a:spcBef>
                <a:spcPts val="0"/>
              </a:spcBef>
              <a:spcAft>
                <a:spcPts val="0"/>
              </a:spcAft>
              <a:buClr>
                <a:srgbClr val="1B1B27"/>
              </a:buClr>
              <a:buSzPts val="4450"/>
              <a:buFont typeface="Alexandria"/>
              <a:buNone/>
            </a:pPr>
            <a:r>
              <a:rPr lang="iw" sz="4450">
                <a:solidFill>
                  <a:srgbClr val="1B1B27"/>
                </a:solidFill>
              </a:rPr>
              <a:t>נהיגה אסטרטגית: מהירות ושליטה</a:t>
            </a:r>
            <a:endParaRPr sz="4450">
              <a:solidFill>
                <a:schemeClr val="dk1"/>
              </a:solidFill>
            </a:endParaRPr>
          </a:p>
        </p:txBody>
      </p:sp>
      <p:pic>
        <p:nvPicPr>
          <p:cNvPr descr="preencoded.png" id="209" name="Google Shape;209;g347e70f27dc_85_39"/>
          <p:cNvPicPr preferRelativeResize="0"/>
          <p:nvPr/>
        </p:nvPicPr>
        <p:blipFill rotWithShape="1">
          <a:blip r:embed="rId4">
            <a:alphaModFix/>
          </a:blip>
          <a:srcRect b="0" l="0" r="0" t="0"/>
          <a:stretch/>
        </p:blipFill>
        <p:spPr>
          <a:xfrm>
            <a:off x="7855154" y="2280269"/>
            <a:ext cx="566976" cy="566976"/>
          </a:xfrm>
          <a:prstGeom prst="rect">
            <a:avLst/>
          </a:prstGeom>
          <a:noFill/>
          <a:ln>
            <a:noFill/>
          </a:ln>
        </p:spPr>
      </p:pic>
      <p:sp>
        <p:nvSpPr>
          <p:cNvPr id="210" name="Google Shape;210;g347e70f27dc_85_39"/>
          <p:cNvSpPr/>
          <p:nvPr/>
        </p:nvSpPr>
        <p:spPr>
          <a:xfrm>
            <a:off x="5401644" y="2410094"/>
            <a:ext cx="2291953" cy="35433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200"/>
              <a:buFont typeface="Alexandria"/>
              <a:buNone/>
            </a:pPr>
            <a:r>
              <a:rPr lang="iw" sz="2200">
                <a:solidFill>
                  <a:srgbClr val="404155"/>
                </a:solidFill>
              </a:rPr>
              <a:t>תקנה 51</a:t>
            </a:r>
            <a:endParaRPr sz="2200">
              <a:solidFill>
                <a:schemeClr val="dk1"/>
              </a:solidFill>
            </a:endParaRPr>
          </a:p>
        </p:txBody>
      </p:sp>
      <p:sp>
        <p:nvSpPr>
          <p:cNvPr id="211" name="Google Shape;211;g347e70f27dc_85_39"/>
          <p:cNvSpPr/>
          <p:nvPr/>
        </p:nvSpPr>
        <p:spPr>
          <a:xfrm>
            <a:off x="904755" y="2964626"/>
            <a:ext cx="7556421" cy="775168"/>
          </a:xfrm>
          <a:prstGeom prst="rect">
            <a:avLst/>
          </a:prstGeom>
          <a:noFill/>
          <a:ln>
            <a:noFill/>
          </a:ln>
        </p:spPr>
        <p:txBody>
          <a:bodyPr anchorCtr="0" anchor="t" bIns="0" lIns="0" spcFirstLastPara="1" rIns="0" wrap="square" tIns="0">
            <a:noAutofit/>
          </a:bodyPr>
          <a:lstStyle/>
          <a:p>
            <a:pPr indent="0" lvl="0" marL="0" marR="0" rtl="1" algn="r">
              <a:lnSpc>
                <a:spcPct val="158333"/>
              </a:lnSpc>
              <a:spcBef>
                <a:spcPts val="0"/>
              </a:spcBef>
              <a:spcAft>
                <a:spcPts val="0"/>
              </a:spcAft>
              <a:buNone/>
            </a:pPr>
            <a:r>
              <a:rPr lang="iw" sz="1800">
                <a:solidFill>
                  <a:srgbClr val="000000"/>
                </a:solidFill>
              </a:rPr>
              <a:t>לא ינהג אדם רכב אלא במהירות סבירה בהתחשב בכל הנסיבות ובתנאי הדרך והתנועה בה, באופן שיקיים בידו את השליטה המוחלטת ברכב.</a:t>
            </a:r>
            <a:endParaRPr/>
          </a:p>
          <a:p>
            <a:pPr indent="0" lvl="0" marL="0" marR="0" rtl="1" algn="r">
              <a:lnSpc>
                <a:spcPct val="162857"/>
              </a:lnSpc>
              <a:spcBef>
                <a:spcPts val="0"/>
              </a:spcBef>
              <a:spcAft>
                <a:spcPts val="0"/>
              </a:spcAft>
              <a:buClr>
                <a:schemeClr val="dk1"/>
              </a:buClr>
              <a:buSzPts val="1750"/>
              <a:buFont typeface="Calibri"/>
              <a:buNone/>
            </a:pPr>
            <a:r>
              <a:t/>
            </a:r>
            <a:endParaRPr sz="1750">
              <a:solidFill>
                <a:schemeClr val="dk1"/>
              </a:solidFill>
            </a:endParaRPr>
          </a:p>
        </p:txBody>
      </p:sp>
      <p:pic>
        <p:nvPicPr>
          <p:cNvPr descr="preencoded.png" id="212" name="Google Shape;212;g347e70f27dc_85_39"/>
          <p:cNvPicPr preferRelativeResize="0"/>
          <p:nvPr/>
        </p:nvPicPr>
        <p:blipFill rotWithShape="1">
          <a:blip r:embed="rId5">
            <a:alphaModFix/>
          </a:blip>
          <a:srcRect b="0" l="0" r="0" t="0"/>
          <a:stretch/>
        </p:blipFill>
        <p:spPr>
          <a:xfrm>
            <a:off x="7894200" y="4934852"/>
            <a:ext cx="566976" cy="566976"/>
          </a:xfrm>
          <a:prstGeom prst="rect">
            <a:avLst/>
          </a:prstGeom>
          <a:noFill/>
          <a:ln>
            <a:noFill/>
          </a:ln>
        </p:spPr>
      </p:pic>
      <p:sp>
        <p:nvSpPr>
          <p:cNvPr id="213" name="Google Shape;213;g347e70f27dc_85_39"/>
          <p:cNvSpPr/>
          <p:nvPr/>
        </p:nvSpPr>
        <p:spPr>
          <a:xfrm>
            <a:off x="5440690" y="5041175"/>
            <a:ext cx="2292072" cy="35433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200"/>
              <a:buFont typeface="Alexandria"/>
              <a:buNone/>
            </a:pPr>
            <a:r>
              <a:rPr lang="iw" sz="2200">
                <a:solidFill>
                  <a:srgbClr val="404155"/>
                </a:solidFill>
              </a:rPr>
              <a:t>תקנה 52</a:t>
            </a:r>
            <a:endParaRPr sz="2200">
              <a:solidFill>
                <a:schemeClr val="dk1"/>
              </a:solidFill>
            </a:endParaRPr>
          </a:p>
        </p:txBody>
      </p:sp>
      <p:sp>
        <p:nvSpPr>
          <p:cNvPr id="214" name="Google Shape;214;g347e70f27dc_85_39"/>
          <p:cNvSpPr/>
          <p:nvPr/>
        </p:nvSpPr>
        <p:spPr>
          <a:xfrm>
            <a:off x="782918" y="6013075"/>
            <a:ext cx="7639200" cy="1814400"/>
          </a:xfrm>
          <a:prstGeom prst="rect">
            <a:avLst/>
          </a:prstGeom>
          <a:noFill/>
          <a:ln>
            <a:noFill/>
          </a:ln>
        </p:spPr>
        <p:txBody>
          <a:bodyPr anchorCtr="0" anchor="t" bIns="0" lIns="0" spcFirstLastPara="1" rIns="0" wrap="square" tIns="0">
            <a:noAutofit/>
          </a:bodyPr>
          <a:lstStyle/>
          <a:p>
            <a:pPr indent="0" lvl="0" marL="0" marR="0" rtl="1" algn="just">
              <a:spcBef>
                <a:spcPts val="0"/>
              </a:spcBef>
              <a:spcAft>
                <a:spcPts val="0"/>
              </a:spcAft>
              <a:buNone/>
            </a:pPr>
            <a:r>
              <a:rPr lang="iw" sz="1800">
                <a:solidFill>
                  <a:srgbClr val="000000"/>
                </a:solidFill>
              </a:rPr>
              <a:t>בכפוף לאמור בתקנה 51 חייב נוהג רכב להאט את מהירות הנסיעה, ובמידת הצורך אף לעצור את רכבו, בכל מקרה שבו צפויה סכנה לעוברי דרך או לרכוש, לרבות רכבו הוא, ובמיוחד במקרים אלה:</a:t>
            </a:r>
            <a:endParaRPr/>
          </a:p>
        </p:txBody>
      </p:sp>
      <p:sp>
        <p:nvSpPr>
          <p:cNvPr id="215" name="Google Shape;215;g347e70f27dc_85_39"/>
          <p:cNvSpPr/>
          <p:nvPr/>
        </p:nvSpPr>
        <p:spPr>
          <a:xfrm>
            <a:off x="-57425" y="2764424"/>
            <a:ext cx="7556400" cy="363000"/>
          </a:xfrm>
          <a:prstGeom prst="rect">
            <a:avLst/>
          </a:prstGeom>
          <a:noFill/>
          <a:ln>
            <a:noFill/>
          </a:ln>
        </p:spPr>
        <p:txBody>
          <a:bodyPr anchorCtr="0" anchor="t" bIns="0" lIns="0" spcFirstLastPara="1" rIns="0" wrap="square" tIns="0">
            <a:noAutofit/>
          </a:bodyPr>
          <a:lstStyle/>
          <a:p>
            <a:pPr indent="0" lvl="0" marL="0" marR="0" rtl="1" algn="r">
              <a:lnSpc>
                <a:spcPct val="162857"/>
              </a:lnSpc>
              <a:spcBef>
                <a:spcPts val="0"/>
              </a:spcBef>
              <a:spcAft>
                <a:spcPts val="0"/>
              </a:spcAft>
              <a:buClr>
                <a:srgbClr val="404155"/>
              </a:buClr>
              <a:buSzPts val="1750"/>
              <a:buFont typeface="Nobile"/>
              <a:buNone/>
            </a:pPr>
            <a:r>
              <a:rPr lang="iw" sz="1750">
                <a:solidFill>
                  <a:srgbClr val="404155"/>
                </a:solidFill>
              </a:rPr>
              <a:t>התאמת מהירות הנסיעה לתנאי הדרך מצילה חיים. שמרו על עירנות וזהירות.</a:t>
            </a:r>
            <a:endParaRPr sz="1750">
              <a:solidFill>
                <a:schemeClr val="dk1"/>
              </a:solidFill>
            </a:endParaRPr>
          </a:p>
        </p:txBody>
      </p:sp>
      <p:sp>
        <p:nvSpPr>
          <p:cNvPr id="216" name="Google Shape;216;g347e70f27dc_85_39"/>
          <p:cNvSpPr/>
          <p:nvPr/>
        </p:nvSpPr>
        <p:spPr>
          <a:xfrm>
            <a:off x="863363" y="4451553"/>
            <a:ext cx="7639200" cy="483300"/>
          </a:xfrm>
          <a:prstGeom prst="rect">
            <a:avLst/>
          </a:prstGeom>
          <a:noFill/>
          <a:ln>
            <a:noFill/>
          </a:ln>
        </p:spPr>
        <p:txBody>
          <a:bodyPr anchorCtr="0" anchor="t" bIns="0" lIns="0" spcFirstLastPara="1" rIns="0" wrap="square" tIns="0">
            <a:noAutofit/>
          </a:bodyPr>
          <a:lstStyle/>
          <a:p>
            <a:pPr indent="0" lvl="0" marL="0" rtl="1" algn="r">
              <a:lnSpc>
                <a:spcPct val="162857"/>
              </a:lnSpc>
              <a:spcBef>
                <a:spcPts val="0"/>
              </a:spcBef>
              <a:spcAft>
                <a:spcPts val="0"/>
              </a:spcAft>
              <a:buClr>
                <a:srgbClr val="404155"/>
              </a:buClr>
              <a:buSzPts val="1750"/>
              <a:buFont typeface="Nobile"/>
              <a:buNone/>
            </a:pPr>
            <a:r>
              <a:rPr lang="iw" sz="1750">
                <a:solidFill>
                  <a:srgbClr val="404155"/>
                </a:solidFill>
              </a:rPr>
              <a:t>חובה להאט ובמידת הצורך לעצור, בכל מקרה של סכנה צפויה לעוברי דרך או לרכוש:</a:t>
            </a:r>
            <a:endParaRPr sz="1750">
              <a:solidFill>
                <a:schemeClr val="dk1"/>
              </a:solidFill>
            </a:endParaRPr>
          </a:p>
          <a:p>
            <a:pPr indent="0" lvl="0" marL="0" marR="0" rtl="1" algn="r">
              <a:lnSpc>
                <a:spcPct val="162857"/>
              </a:lnSpc>
              <a:spcBef>
                <a:spcPts val="0"/>
              </a:spcBef>
              <a:spcAft>
                <a:spcPts val="0"/>
              </a:spcAft>
              <a:buClr>
                <a:srgbClr val="404155"/>
              </a:buClr>
              <a:buSzPts val="1750"/>
              <a:buFont typeface="Nobile"/>
              <a:buNone/>
            </a:pPr>
            <a:r>
              <a:t/>
            </a:r>
            <a:endParaRPr sz="175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הובלה יבשתית - עמית לוגיסטיקה ושילוח בינלאומי לעסקים בסטנדרט הגבוה ביותר" id="222" name="Google Shape;222;g347e70f27dc_85_53"/>
          <p:cNvPicPr preferRelativeResize="0"/>
          <p:nvPr/>
        </p:nvPicPr>
        <p:blipFill rotWithShape="1">
          <a:blip r:embed="rId3">
            <a:alphaModFix/>
          </a:blip>
          <a:srcRect b="319" l="29432" r="17131" t="-319"/>
          <a:stretch/>
        </p:blipFill>
        <p:spPr>
          <a:xfrm>
            <a:off x="9305239" y="-10274"/>
            <a:ext cx="6599158" cy="8229600"/>
          </a:xfrm>
          <a:prstGeom prst="rect">
            <a:avLst/>
          </a:prstGeom>
          <a:noFill/>
          <a:ln>
            <a:noFill/>
          </a:ln>
        </p:spPr>
      </p:pic>
      <p:pic>
        <p:nvPicPr>
          <p:cNvPr id="223" name="Google Shape;223;g347e70f27dc_85_53"/>
          <p:cNvPicPr preferRelativeResize="0"/>
          <p:nvPr/>
        </p:nvPicPr>
        <p:blipFill rotWithShape="1">
          <a:blip r:embed="rId4">
            <a:alphaModFix/>
          </a:blip>
          <a:srcRect b="7379" l="-16532" r="-44914" t="-7379"/>
          <a:stretch/>
        </p:blipFill>
        <p:spPr>
          <a:xfrm>
            <a:off x="0" y="519075"/>
            <a:ext cx="14799824" cy="7624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הובלה יבשתית - עמית לוגיסטיקה ושילוח בינלאומי לעסקים בסטנדרט הגבוה ביותר" id="229" name="Google Shape;229;g347e70f27dc_85_59"/>
          <p:cNvPicPr preferRelativeResize="0"/>
          <p:nvPr/>
        </p:nvPicPr>
        <p:blipFill rotWithShape="1">
          <a:blip r:embed="rId3">
            <a:alphaModFix/>
          </a:blip>
          <a:srcRect b="319" l="29432" r="17131" t="-319"/>
          <a:stretch/>
        </p:blipFill>
        <p:spPr>
          <a:xfrm>
            <a:off x="9305239" y="-10274"/>
            <a:ext cx="6599158" cy="8229600"/>
          </a:xfrm>
          <a:prstGeom prst="rect">
            <a:avLst/>
          </a:prstGeom>
          <a:noFill/>
          <a:ln>
            <a:noFill/>
          </a:ln>
        </p:spPr>
      </p:pic>
      <p:pic>
        <p:nvPicPr>
          <p:cNvPr id="230" name="Google Shape;230;g347e70f27dc_85_59"/>
          <p:cNvPicPr preferRelativeResize="0"/>
          <p:nvPr/>
        </p:nvPicPr>
        <p:blipFill>
          <a:blip r:embed="rId4">
            <a:alphaModFix/>
          </a:blip>
          <a:stretch>
            <a:fillRect/>
          </a:stretch>
        </p:blipFill>
        <p:spPr>
          <a:xfrm>
            <a:off x="870200" y="781875"/>
            <a:ext cx="7981950" cy="6115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descr="הובלה יבשתית - עמית לוגיסטיקה ושילוח בינלאומי לעסקים בסטנדרט הגבוה ביותר" id="236" name="Google Shape;236;g347e70f27dc_85_65"/>
          <p:cNvPicPr preferRelativeResize="0"/>
          <p:nvPr/>
        </p:nvPicPr>
        <p:blipFill rotWithShape="1">
          <a:blip r:embed="rId3">
            <a:alphaModFix/>
          </a:blip>
          <a:srcRect b="319" l="29432" r="17131" t="-319"/>
          <a:stretch/>
        </p:blipFill>
        <p:spPr>
          <a:xfrm>
            <a:off x="9305239" y="-10274"/>
            <a:ext cx="6599158" cy="8229600"/>
          </a:xfrm>
          <a:prstGeom prst="rect">
            <a:avLst/>
          </a:prstGeom>
          <a:noFill/>
          <a:ln>
            <a:noFill/>
          </a:ln>
        </p:spPr>
      </p:pic>
      <p:pic>
        <p:nvPicPr>
          <p:cNvPr id="237" name="Google Shape;237;g347e70f27dc_85_65"/>
          <p:cNvPicPr preferRelativeResize="0"/>
          <p:nvPr/>
        </p:nvPicPr>
        <p:blipFill>
          <a:blip r:embed="rId4">
            <a:alphaModFix/>
          </a:blip>
          <a:stretch>
            <a:fillRect/>
          </a:stretch>
        </p:blipFill>
        <p:spPr>
          <a:xfrm>
            <a:off x="655750" y="1147013"/>
            <a:ext cx="7991475" cy="591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הובלה יבשתית - עמית לוגיסטיקה ושילוח בינלאומי לעסקים בסטנדרט הגבוה ביותר" id="243" name="Google Shape;243;g347e70f27dc_85_71"/>
          <p:cNvPicPr preferRelativeResize="0"/>
          <p:nvPr/>
        </p:nvPicPr>
        <p:blipFill rotWithShape="1">
          <a:blip r:embed="rId3">
            <a:alphaModFix/>
          </a:blip>
          <a:srcRect b="319" l="29432" r="17131" t="-319"/>
          <a:stretch/>
        </p:blipFill>
        <p:spPr>
          <a:xfrm>
            <a:off x="9305239" y="-10274"/>
            <a:ext cx="6599158" cy="8229600"/>
          </a:xfrm>
          <a:prstGeom prst="rect">
            <a:avLst/>
          </a:prstGeom>
          <a:noFill/>
          <a:ln>
            <a:noFill/>
          </a:ln>
        </p:spPr>
      </p:pic>
      <p:pic>
        <p:nvPicPr>
          <p:cNvPr id="244" name="Google Shape;244;g347e70f27dc_85_71"/>
          <p:cNvPicPr preferRelativeResize="0"/>
          <p:nvPr/>
        </p:nvPicPr>
        <p:blipFill>
          <a:blip r:embed="rId4">
            <a:alphaModFix/>
          </a:blip>
          <a:stretch>
            <a:fillRect/>
          </a:stretch>
        </p:blipFill>
        <p:spPr>
          <a:xfrm>
            <a:off x="756400" y="882250"/>
            <a:ext cx="7886700" cy="6019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47e70f27dc_85_77"/>
          <p:cNvSpPr/>
          <p:nvPr/>
        </p:nvSpPr>
        <p:spPr>
          <a:xfrm>
            <a:off x="6731000" y="368200"/>
            <a:ext cx="7270800" cy="102300"/>
          </a:xfrm>
          <a:prstGeom prst="rect">
            <a:avLst/>
          </a:prstGeom>
          <a:noFill/>
          <a:ln>
            <a:noFill/>
          </a:ln>
        </p:spPr>
        <p:txBody>
          <a:bodyPr anchorCtr="0" anchor="t" bIns="0" lIns="0" spcFirstLastPara="1" rIns="0" wrap="square" tIns="0">
            <a:noAutofit/>
          </a:bodyPr>
          <a:lstStyle/>
          <a:p>
            <a:pPr indent="0" lvl="0" marL="0" marR="0" rtl="1" algn="r">
              <a:spcBef>
                <a:spcPts val="0"/>
              </a:spcBef>
              <a:spcAft>
                <a:spcPts val="0"/>
              </a:spcAft>
              <a:buNone/>
            </a:pPr>
            <a:r>
              <a:rPr lang="iw" sz="3500">
                <a:solidFill>
                  <a:srgbClr val="404155"/>
                </a:solidFill>
              </a:rPr>
              <a:t>נהיגה אסטרטגית: נהיגה  מודעת ומתוכננת</a:t>
            </a:r>
            <a:endParaRPr/>
          </a:p>
          <a:p>
            <a:pPr indent="0" lvl="0" marL="0" marR="0" rtl="1" algn="r">
              <a:spcBef>
                <a:spcPts val="0"/>
              </a:spcBef>
              <a:spcAft>
                <a:spcPts val="0"/>
              </a:spcAft>
              <a:buNone/>
            </a:pPr>
            <a:r>
              <a:rPr lang="iw" sz="3500">
                <a:solidFill>
                  <a:srgbClr val="404155"/>
                </a:solidFill>
              </a:rPr>
              <a:t>המאפשרת לצפות את הדבר הבא בכביש </a:t>
            </a:r>
            <a:endParaRPr/>
          </a:p>
          <a:p>
            <a:pPr indent="0" lvl="0" marL="0" marR="0" rtl="1" algn="r">
              <a:spcBef>
                <a:spcPts val="0"/>
              </a:spcBef>
              <a:spcAft>
                <a:spcPts val="0"/>
              </a:spcAft>
              <a:buNone/>
            </a:pPr>
            <a:r>
              <a:rPr lang="iw" sz="3500">
                <a:solidFill>
                  <a:srgbClr val="404155"/>
                </a:solidFill>
              </a:rPr>
              <a:t>ולהתכונן אליו</a:t>
            </a:r>
            <a:endParaRPr sz="3500">
              <a:solidFill>
                <a:schemeClr val="dk1"/>
              </a:solidFill>
            </a:endParaRPr>
          </a:p>
        </p:txBody>
      </p:sp>
      <p:sp>
        <p:nvSpPr>
          <p:cNvPr id="251" name="Google Shape;251;g347e70f27dc_85_77"/>
          <p:cNvSpPr/>
          <p:nvPr/>
        </p:nvSpPr>
        <p:spPr>
          <a:xfrm>
            <a:off x="13519071" y="2488525"/>
            <a:ext cx="22860" cy="5316617"/>
          </a:xfrm>
          <a:prstGeom prst="roundRect">
            <a:avLst>
              <a:gd fmla="val 375070" name="adj"/>
            </a:avLst>
          </a:prstGeom>
          <a:solidFill>
            <a:srgbClr val="B8C3DF"/>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g347e70f27dc_85_77"/>
          <p:cNvSpPr/>
          <p:nvPr/>
        </p:nvSpPr>
        <p:spPr>
          <a:xfrm>
            <a:off x="12609255" y="2936200"/>
            <a:ext cx="714494" cy="22860"/>
          </a:xfrm>
          <a:prstGeom prst="roundRect">
            <a:avLst>
              <a:gd fmla="val 375070" name="adj"/>
            </a:avLst>
          </a:prstGeom>
          <a:solidFill>
            <a:srgbClr val="B8C3DF"/>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3" name="Google Shape;253;g347e70f27dc_85_77"/>
          <p:cNvSpPr/>
          <p:nvPr/>
        </p:nvSpPr>
        <p:spPr>
          <a:xfrm>
            <a:off x="13300889" y="2718078"/>
            <a:ext cx="459224" cy="459224"/>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4" name="Google Shape;254;g347e70f27dc_85_77"/>
          <p:cNvSpPr/>
          <p:nvPr/>
        </p:nvSpPr>
        <p:spPr>
          <a:xfrm>
            <a:off x="13473053" y="2794516"/>
            <a:ext cx="114895" cy="306229"/>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404155"/>
              </a:buClr>
              <a:buSzPts val="2400"/>
              <a:buFont typeface="Alexandria"/>
              <a:buNone/>
            </a:pPr>
            <a:r>
              <a:rPr lang="iw" sz="2400">
                <a:solidFill>
                  <a:srgbClr val="404155"/>
                </a:solidFill>
                <a:latin typeface="Alexandria"/>
                <a:ea typeface="Alexandria"/>
                <a:cs typeface="Alexandria"/>
                <a:sym typeface="Alexandria"/>
              </a:rPr>
              <a:t>1</a:t>
            </a:r>
            <a:endParaRPr sz="2400">
              <a:solidFill>
                <a:schemeClr val="dk1"/>
              </a:solidFill>
              <a:latin typeface="Calibri"/>
              <a:ea typeface="Calibri"/>
              <a:cs typeface="Calibri"/>
              <a:sym typeface="Calibri"/>
            </a:endParaRPr>
          </a:p>
        </p:txBody>
      </p:sp>
      <p:sp>
        <p:nvSpPr>
          <p:cNvPr id="255" name="Google Shape;255;g347e70f27dc_85_77"/>
          <p:cNvSpPr/>
          <p:nvPr/>
        </p:nvSpPr>
        <p:spPr>
          <a:xfrm>
            <a:off x="7877256" y="2692600"/>
            <a:ext cx="4530600" cy="31890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000"/>
              <a:buFont typeface="Alexandria"/>
              <a:buNone/>
            </a:pPr>
            <a:r>
              <a:rPr lang="iw" sz="2000">
                <a:solidFill>
                  <a:srgbClr val="404155"/>
                </a:solidFill>
              </a:rPr>
              <a:t>תכנון הנסיעה במקטע וסריקה מרחבית</a:t>
            </a:r>
            <a:endParaRPr sz="2000">
              <a:solidFill>
                <a:schemeClr val="dk1"/>
              </a:solidFill>
            </a:endParaRPr>
          </a:p>
        </p:txBody>
      </p:sp>
      <p:sp>
        <p:nvSpPr>
          <p:cNvPr id="256" name="Google Shape;256;g347e70f27dc_85_77"/>
          <p:cNvSpPr/>
          <p:nvPr/>
        </p:nvSpPr>
        <p:spPr>
          <a:xfrm>
            <a:off x="6280190" y="3133844"/>
            <a:ext cx="6127552" cy="326708"/>
          </a:xfrm>
          <a:prstGeom prst="rect">
            <a:avLst/>
          </a:prstGeom>
          <a:noFill/>
          <a:ln>
            <a:noFill/>
          </a:ln>
        </p:spPr>
        <p:txBody>
          <a:bodyPr anchorCtr="0" anchor="t" bIns="0" lIns="0" spcFirstLastPara="1" rIns="0" wrap="square" tIns="0">
            <a:noAutofit/>
          </a:bodyPr>
          <a:lstStyle/>
          <a:p>
            <a:pPr indent="0" lvl="0" marL="0" marR="0" rtl="1" algn="r">
              <a:lnSpc>
                <a:spcPct val="159375"/>
              </a:lnSpc>
              <a:spcBef>
                <a:spcPts val="0"/>
              </a:spcBef>
              <a:spcAft>
                <a:spcPts val="0"/>
              </a:spcAft>
              <a:buClr>
                <a:srgbClr val="404155"/>
              </a:buClr>
              <a:buSzPts val="1600"/>
              <a:buFont typeface="Nobile"/>
              <a:buNone/>
            </a:pPr>
            <a:r>
              <a:rPr lang="iw" sz="1600">
                <a:solidFill>
                  <a:srgbClr val="404155"/>
                </a:solidFill>
              </a:rPr>
              <a:t>תכננו את הנסיעה וסרקו את הסביבה. היו מודעים לכל המתרחש.</a:t>
            </a:r>
            <a:endParaRPr sz="1600">
              <a:solidFill>
                <a:schemeClr val="dk1"/>
              </a:solidFill>
            </a:endParaRPr>
          </a:p>
        </p:txBody>
      </p:sp>
      <p:sp>
        <p:nvSpPr>
          <p:cNvPr id="257" name="Google Shape;257;g347e70f27dc_85_77"/>
          <p:cNvSpPr/>
          <p:nvPr/>
        </p:nvSpPr>
        <p:spPr>
          <a:xfrm>
            <a:off x="12609255" y="4316373"/>
            <a:ext cx="714494" cy="22860"/>
          </a:xfrm>
          <a:prstGeom prst="roundRect">
            <a:avLst>
              <a:gd fmla="val 375070" name="adj"/>
            </a:avLst>
          </a:prstGeom>
          <a:solidFill>
            <a:srgbClr val="B8C3DF"/>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g347e70f27dc_85_77"/>
          <p:cNvSpPr/>
          <p:nvPr/>
        </p:nvSpPr>
        <p:spPr>
          <a:xfrm>
            <a:off x="13300889" y="4098250"/>
            <a:ext cx="459224" cy="459224"/>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g347e70f27dc_85_77"/>
          <p:cNvSpPr/>
          <p:nvPr/>
        </p:nvSpPr>
        <p:spPr>
          <a:xfrm>
            <a:off x="13440906" y="4174688"/>
            <a:ext cx="179189" cy="306229"/>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404155"/>
              </a:buClr>
              <a:buSzPts val="2400"/>
              <a:buFont typeface="Alexandria"/>
              <a:buNone/>
            </a:pPr>
            <a:r>
              <a:rPr lang="iw" sz="2400">
                <a:solidFill>
                  <a:srgbClr val="404155"/>
                </a:solidFill>
                <a:latin typeface="Alexandria"/>
                <a:ea typeface="Alexandria"/>
                <a:cs typeface="Alexandria"/>
                <a:sym typeface="Alexandria"/>
              </a:rPr>
              <a:t>2</a:t>
            </a:r>
            <a:endParaRPr sz="2400">
              <a:solidFill>
                <a:schemeClr val="dk1"/>
              </a:solidFill>
              <a:latin typeface="Calibri"/>
              <a:ea typeface="Calibri"/>
              <a:cs typeface="Calibri"/>
              <a:sym typeface="Calibri"/>
            </a:endParaRPr>
          </a:p>
        </p:txBody>
      </p:sp>
      <p:sp>
        <p:nvSpPr>
          <p:cNvPr id="260" name="Google Shape;260;g347e70f27dc_85_77"/>
          <p:cNvSpPr/>
          <p:nvPr/>
        </p:nvSpPr>
        <p:spPr>
          <a:xfrm>
            <a:off x="9855994" y="4072771"/>
            <a:ext cx="2551748" cy="318849"/>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000"/>
              <a:buFont typeface="Alexandria"/>
              <a:buNone/>
            </a:pPr>
            <a:r>
              <a:rPr lang="iw" sz="2000">
                <a:solidFill>
                  <a:srgbClr val="404155"/>
                </a:solidFill>
              </a:rPr>
              <a:t>זיהוי מצבי סכנות</a:t>
            </a:r>
            <a:endParaRPr sz="2000">
              <a:solidFill>
                <a:schemeClr val="dk1"/>
              </a:solidFill>
            </a:endParaRPr>
          </a:p>
        </p:txBody>
      </p:sp>
      <p:sp>
        <p:nvSpPr>
          <p:cNvPr id="261" name="Google Shape;261;g347e70f27dc_85_77"/>
          <p:cNvSpPr/>
          <p:nvPr/>
        </p:nvSpPr>
        <p:spPr>
          <a:xfrm>
            <a:off x="6280190" y="4514017"/>
            <a:ext cx="6127552" cy="326708"/>
          </a:xfrm>
          <a:prstGeom prst="rect">
            <a:avLst/>
          </a:prstGeom>
          <a:noFill/>
          <a:ln>
            <a:noFill/>
          </a:ln>
        </p:spPr>
        <p:txBody>
          <a:bodyPr anchorCtr="0" anchor="t" bIns="0" lIns="0" spcFirstLastPara="1" rIns="0" wrap="square" tIns="0">
            <a:noAutofit/>
          </a:bodyPr>
          <a:lstStyle/>
          <a:p>
            <a:pPr indent="0" lvl="0" marL="0" marR="0" rtl="1" algn="r">
              <a:lnSpc>
                <a:spcPct val="159375"/>
              </a:lnSpc>
              <a:spcBef>
                <a:spcPts val="0"/>
              </a:spcBef>
              <a:spcAft>
                <a:spcPts val="0"/>
              </a:spcAft>
              <a:buClr>
                <a:srgbClr val="404155"/>
              </a:buClr>
              <a:buSzPts val="1600"/>
              <a:buFont typeface="Nobile"/>
              <a:buNone/>
            </a:pPr>
            <a:r>
              <a:rPr lang="iw" sz="1600">
                <a:solidFill>
                  <a:srgbClr val="404155"/>
                </a:solidFill>
              </a:rPr>
              <a:t>זהו מצבי סכנה פוטנציאליים, צפו את הבלתי צפוי.</a:t>
            </a:r>
            <a:endParaRPr sz="1600">
              <a:solidFill>
                <a:schemeClr val="dk1"/>
              </a:solidFill>
            </a:endParaRPr>
          </a:p>
        </p:txBody>
      </p:sp>
      <p:sp>
        <p:nvSpPr>
          <p:cNvPr id="262" name="Google Shape;262;g347e70f27dc_85_77"/>
          <p:cNvSpPr/>
          <p:nvPr/>
        </p:nvSpPr>
        <p:spPr>
          <a:xfrm>
            <a:off x="12609255" y="5696545"/>
            <a:ext cx="714494" cy="22860"/>
          </a:xfrm>
          <a:prstGeom prst="roundRect">
            <a:avLst>
              <a:gd fmla="val 375070" name="adj"/>
            </a:avLst>
          </a:prstGeom>
          <a:solidFill>
            <a:srgbClr val="B8C3DF"/>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63" name="Google Shape;263;g347e70f27dc_85_77"/>
          <p:cNvSpPr/>
          <p:nvPr/>
        </p:nvSpPr>
        <p:spPr>
          <a:xfrm>
            <a:off x="13300889" y="5478423"/>
            <a:ext cx="459224" cy="459224"/>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64" name="Google Shape;264;g347e70f27dc_85_77"/>
          <p:cNvSpPr/>
          <p:nvPr/>
        </p:nvSpPr>
        <p:spPr>
          <a:xfrm>
            <a:off x="13440311" y="5554861"/>
            <a:ext cx="180380" cy="306229"/>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404155"/>
              </a:buClr>
              <a:buSzPts val="2400"/>
              <a:buFont typeface="Alexandria"/>
              <a:buNone/>
            </a:pPr>
            <a:r>
              <a:rPr lang="iw" sz="2400">
                <a:solidFill>
                  <a:srgbClr val="404155"/>
                </a:solidFill>
                <a:latin typeface="Alexandria"/>
                <a:ea typeface="Alexandria"/>
                <a:cs typeface="Alexandria"/>
                <a:sym typeface="Alexandria"/>
              </a:rPr>
              <a:t>3</a:t>
            </a:r>
            <a:endParaRPr sz="2400">
              <a:solidFill>
                <a:schemeClr val="dk1"/>
              </a:solidFill>
              <a:latin typeface="Calibri"/>
              <a:ea typeface="Calibri"/>
              <a:cs typeface="Calibri"/>
              <a:sym typeface="Calibri"/>
            </a:endParaRPr>
          </a:p>
        </p:txBody>
      </p:sp>
      <p:sp>
        <p:nvSpPr>
          <p:cNvPr id="265" name="Google Shape;265;g347e70f27dc_85_77"/>
          <p:cNvSpPr/>
          <p:nvPr/>
        </p:nvSpPr>
        <p:spPr>
          <a:xfrm>
            <a:off x="9855994" y="5452943"/>
            <a:ext cx="2551748" cy="318849"/>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000"/>
              <a:buFont typeface="Alexandria"/>
              <a:buNone/>
            </a:pPr>
            <a:r>
              <a:rPr lang="iw" sz="2000">
                <a:solidFill>
                  <a:srgbClr val="404155"/>
                </a:solidFill>
              </a:rPr>
              <a:t>בחירת פעולה</a:t>
            </a:r>
            <a:endParaRPr sz="2000">
              <a:solidFill>
                <a:schemeClr val="dk1"/>
              </a:solidFill>
            </a:endParaRPr>
          </a:p>
        </p:txBody>
      </p:sp>
      <p:sp>
        <p:nvSpPr>
          <p:cNvPr id="266" name="Google Shape;266;g347e70f27dc_85_77"/>
          <p:cNvSpPr/>
          <p:nvPr/>
        </p:nvSpPr>
        <p:spPr>
          <a:xfrm>
            <a:off x="6280190" y="5894189"/>
            <a:ext cx="6127500" cy="326700"/>
          </a:xfrm>
          <a:prstGeom prst="rect">
            <a:avLst/>
          </a:prstGeom>
          <a:noFill/>
          <a:ln>
            <a:noFill/>
          </a:ln>
        </p:spPr>
        <p:txBody>
          <a:bodyPr anchorCtr="0" anchor="t" bIns="0" lIns="0" spcFirstLastPara="1" rIns="0" wrap="square" tIns="0">
            <a:noAutofit/>
          </a:bodyPr>
          <a:lstStyle/>
          <a:p>
            <a:pPr indent="0" lvl="0" marL="0" marR="0" rtl="1" algn="r">
              <a:lnSpc>
                <a:spcPct val="159375"/>
              </a:lnSpc>
              <a:spcBef>
                <a:spcPts val="0"/>
              </a:spcBef>
              <a:spcAft>
                <a:spcPts val="0"/>
              </a:spcAft>
              <a:buClr>
                <a:srgbClr val="404155"/>
              </a:buClr>
              <a:buSzPts val="1600"/>
              <a:buFont typeface="Nobile"/>
              <a:buNone/>
            </a:pPr>
            <a:r>
              <a:rPr lang="iw" sz="1600">
                <a:solidFill>
                  <a:srgbClr val="404155"/>
                </a:solidFill>
              </a:rPr>
              <a:t>בחרו את הפעולה הנכונה : מהירות סבירה/ חובת ההאטה / מעבר בין נתיבים.</a:t>
            </a:r>
            <a:endParaRPr sz="1600">
              <a:solidFill>
                <a:schemeClr val="dk1"/>
              </a:solidFill>
            </a:endParaRPr>
          </a:p>
        </p:txBody>
      </p:sp>
      <p:sp>
        <p:nvSpPr>
          <p:cNvPr id="267" name="Google Shape;267;g347e70f27dc_85_77"/>
          <p:cNvSpPr/>
          <p:nvPr/>
        </p:nvSpPr>
        <p:spPr>
          <a:xfrm>
            <a:off x="12609255" y="7076718"/>
            <a:ext cx="714494" cy="22860"/>
          </a:xfrm>
          <a:prstGeom prst="roundRect">
            <a:avLst>
              <a:gd fmla="val 375070" name="adj"/>
            </a:avLst>
          </a:prstGeom>
          <a:solidFill>
            <a:srgbClr val="B8C3DF"/>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g347e70f27dc_85_77"/>
          <p:cNvSpPr/>
          <p:nvPr/>
        </p:nvSpPr>
        <p:spPr>
          <a:xfrm>
            <a:off x="13300889" y="6858595"/>
            <a:ext cx="459224" cy="459224"/>
          </a:xfrm>
          <a:prstGeom prst="roundRect">
            <a:avLst>
              <a:gd fmla="val 18671" name="adj"/>
            </a:avLst>
          </a:prstGeom>
          <a:solidFill>
            <a:srgbClr val="D2DDF9"/>
          </a:solidFill>
          <a:ln cap="flat" cmpd="sng" w="9525">
            <a:solidFill>
              <a:srgbClr val="B8C3DF"/>
            </a:solidFill>
            <a:prstDash val="solid"/>
            <a:round/>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g347e70f27dc_85_77"/>
          <p:cNvSpPr/>
          <p:nvPr/>
        </p:nvSpPr>
        <p:spPr>
          <a:xfrm>
            <a:off x="13439120" y="6935033"/>
            <a:ext cx="182761" cy="306229"/>
          </a:xfrm>
          <a:prstGeom prst="rect">
            <a:avLst/>
          </a:prstGeom>
          <a:noFill/>
          <a:ln>
            <a:noFill/>
          </a:ln>
        </p:spPr>
        <p:txBody>
          <a:bodyPr anchorCtr="0" anchor="t" bIns="0" lIns="0" spcFirstLastPara="1" rIns="0" wrap="square" tIns="0">
            <a:noAutofit/>
          </a:bodyPr>
          <a:lstStyle/>
          <a:p>
            <a:pPr indent="0" lvl="0" marL="0" marR="0" rtl="1" algn="ctr">
              <a:lnSpc>
                <a:spcPct val="100000"/>
              </a:lnSpc>
              <a:spcBef>
                <a:spcPts val="0"/>
              </a:spcBef>
              <a:spcAft>
                <a:spcPts val="0"/>
              </a:spcAft>
              <a:buClr>
                <a:srgbClr val="404155"/>
              </a:buClr>
              <a:buSzPts val="2400"/>
              <a:buFont typeface="Alexandria"/>
              <a:buNone/>
            </a:pPr>
            <a:r>
              <a:rPr lang="iw" sz="2400">
                <a:solidFill>
                  <a:srgbClr val="404155"/>
                </a:solidFill>
                <a:latin typeface="Alexandria"/>
                <a:ea typeface="Alexandria"/>
                <a:cs typeface="Alexandria"/>
                <a:sym typeface="Alexandria"/>
              </a:rPr>
              <a:t>4</a:t>
            </a:r>
            <a:endParaRPr sz="2400">
              <a:solidFill>
                <a:schemeClr val="dk1"/>
              </a:solidFill>
              <a:latin typeface="Calibri"/>
              <a:ea typeface="Calibri"/>
              <a:cs typeface="Calibri"/>
              <a:sym typeface="Calibri"/>
            </a:endParaRPr>
          </a:p>
        </p:txBody>
      </p:sp>
      <p:sp>
        <p:nvSpPr>
          <p:cNvPr id="270" name="Google Shape;270;g347e70f27dc_85_77"/>
          <p:cNvSpPr/>
          <p:nvPr/>
        </p:nvSpPr>
        <p:spPr>
          <a:xfrm>
            <a:off x="10057444" y="6928679"/>
            <a:ext cx="2551800" cy="318900"/>
          </a:xfrm>
          <a:prstGeom prst="rect">
            <a:avLst/>
          </a:prstGeom>
          <a:noFill/>
          <a:ln>
            <a:noFill/>
          </a:ln>
        </p:spPr>
        <p:txBody>
          <a:bodyPr anchorCtr="0" anchor="t" bIns="0" lIns="0" spcFirstLastPara="1" rIns="0" wrap="square" tIns="0">
            <a:noAutofit/>
          </a:bodyPr>
          <a:lstStyle/>
          <a:p>
            <a:pPr indent="0" lvl="0" marL="0" marR="0" rtl="1" algn="r">
              <a:lnSpc>
                <a:spcPct val="125000"/>
              </a:lnSpc>
              <a:spcBef>
                <a:spcPts val="0"/>
              </a:spcBef>
              <a:spcAft>
                <a:spcPts val="0"/>
              </a:spcAft>
              <a:buClr>
                <a:srgbClr val="404155"/>
              </a:buClr>
              <a:buSzPts val="2000"/>
              <a:buFont typeface="Alexandria"/>
              <a:buNone/>
            </a:pPr>
            <a:r>
              <a:rPr lang="iw" sz="2000">
                <a:solidFill>
                  <a:srgbClr val="404155"/>
                </a:solidFill>
              </a:rPr>
              <a:t>ביצוע</a:t>
            </a:r>
            <a:endParaRPr sz="2000">
              <a:solidFill>
                <a:schemeClr val="dk1"/>
              </a:solidFill>
            </a:endParaRPr>
          </a:p>
        </p:txBody>
      </p:sp>
      <p:sp>
        <p:nvSpPr>
          <p:cNvPr id="271" name="Google Shape;271;g347e70f27dc_85_77"/>
          <p:cNvSpPr/>
          <p:nvPr/>
        </p:nvSpPr>
        <p:spPr>
          <a:xfrm>
            <a:off x="6280190" y="7274362"/>
            <a:ext cx="6127552" cy="326708"/>
          </a:xfrm>
          <a:prstGeom prst="rect">
            <a:avLst/>
          </a:prstGeom>
          <a:noFill/>
          <a:ln>
            <a:noFill/>
          </a:ln>
        </p:spPr>
        <p:txBody>
          <a:bodyPr anchorCtr="0" anchor="t" bIns="0" lIns="0" spcFirstLastPara="1" rIns="0" wrap="square" tIns="0">
            <a:noAutofit/>
          </a:bodyPr>
          <a:lstStyle/>
          <a:p>
            <a:pPr indent="0" lvl="0" marL="0" marR="0" rtl="1" algn="r">
              <a:lnSpc>
                <a:spcPct val="159375"/>
              </a:lnSpc>
              <a:spcBef>
                <a:spcPts val="0"/>
              </a:spcBef>
              <a:spcAft>
                <a:spcPts val="0"/>
              </a:spcAft>
              <a:buClr>
                <a:srgbClr val="404155"/>
              </a:buClr>
              <a:buSzPts val="1600"/>
              <a:buFont typeface="Nobile"/>
              <a:buNone/>
            </a:pPr>
            <a:r>
              <a:rPr lang="iw" sz="1600">
                <a:solidFill>
                  <a:srgbClr val="404155"/>
                </a:solidFill>
              </a:rPr>
              <a:t>בצעו את הפעולה בצורה חלקה ובטוחה. שמרו על ריכוז.</a:t>
            </a:r>
            <a:endParaRPr sz="1600">
              <a:solidFill>
                <a:schemeClr val="dk1"/>
              </a:solidFill>
            </a:endParaRPr>
          </a:p>
        </p:txBody>
      </p:sp>
      <p:pic>
        <p:nvPicPr>
          <p:cNvPr descr="preencoded.png" id="272" name="Google Shape;272;g347e70f27dc_85_77"/>
          <p:cNvPicPr preferRelativeResize="0"/>
          <p:nvPr/>
        </p:nvPicPr>
        <p:blipFill rotWithShape="1">
          <a:blip r:embed="rId3">
            <a:alphaModFix/>
          </a:blip>
          <a:srcRect b="0" l="0" r="0" t="0"/>
          <a:stretch/>
        </p:blipFill>
        <p:spPr>
          <a:xfrm>
            <a:off x="4178" y="0"/>
            <a:ext cx="5486400" cy="822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2025-02-26T08:06:44Z</dcterms:created>
  <dc:creator>PptxGenJS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0x010100807C1C1CEB371E4B945ECD20ADB7ABA8</vt:lpwstr>
  </property>
</Properties>
</file>