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4" r:id="rId3"/>
    <p:sldMasterId id="2147483690" r:id="rId4"/>
  </p:sldMasterIdLst>
  <p:notesMasterIdLst>
    <p:notesMasterId r:id="rId21"/>
  </p:notesMasterIdLst>
  <p:handoutMasterIdLst>
    <p:handoutMasterId r:id="rId22"/>
  </p:handoutMasterIdLst>
  <p:sldIdLst>
    <p:sldId id="257" r:id="rId5"/>
    <p:sldId id="742" r:id="rId6"/>
    <p:sldId id="719" r:id="rId7"/>
    <p:sldId id="731" r:id="rId8"/>
    <p:sldId id="728" r:id="rId9"/>
    <p:sldId id="739" r:id="rId10"/>
    <p:sldId id="741" r:id="rId11"/>
    <p:sldId id="738" r:id="rId12"/>
    <p:sldId id="746" r:id="rId13"/>
    <p:sldId id="745" r:id="rId14"/>
    <p:sldId id="744" r:id="rId15"/>
    <p:sldId id="747" r:id="rId16"/>
    <p:sldId id="748" r:id="rId17"/>
    <p:sldId id="735" r:id="rId18"/>
    <p:sldId id="743" r:id="rId19"/>
    <p:sldId id="734" r:id="rId20"/>
  </p:sldIdLst>
  <p:sldSz cx="9144000" cy="6858000" type="screen4x3"/>
  <p:notesSz cx="6797675" cy="9926638"/>
  <p:defaultTextStyle>
    <a:defPPr>
      <a:defRPr lang="he-IL"/>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C3F4AA"/>
    <a:srgbClr val="66CCFF"/>
    <a:srgbClr val="0099CC"/>
    <a:srgbClr val="3399FF"/>
    <a:srgbClr val="FFFF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סגנון ערכת נושא 1 - הדגשה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6D9F66E-5EB9-4882-86FB-DCBF35E3C3E4}" styleName="סגנון ביניים 4 - הדגשה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סגנון בהיר 3 - הדגשה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A107856-5554-42FB-B03E-39F5DBC370BA}" styleName="סגנון ביניים 4 - הדגשה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438" autoAdjust="0"/>
    <p:restoredTop sz="90991" autoAdjust="0"/>
  </p:normalViewPr>
  <p:slideViewPr>
    <p:cSldViewPr>
      <p:cViewPr varScale="1">
        <p:scale>
          <a:sx n="80" d="100"/>
          <a:sy n="80" d="100"/>
        </p:scale>
        <p:origin x="-1182" y="-90"/>
      </p:cViewPr>
      <p:guideLst>
        <p:guide orient="horz" pos="2160"/>
        <p:guide pos="2880"/>
      </p:guideLst>
    </p:cSldViewPr>
  </p:slideViewPr>
  <p:outlineViewPr>
    <p:cViewPr>
      <p:scale>
        <a:sx n="33" d="100"/>
        <a:sy n="33" d="100"/>
      </p:scale>
      <p:origin x="0" y="82806"/>
    </p:cViewPr>
  </p:outlineViewPr>
  <p:notesTextViewPr>
    <p:cViewPr>
      <p:scale>
        <a:sx n="100" d="100"/>
        <a:sy n="100" d="100"/>
      </p:scale>
      <p:origin x="0" y="0"/>
    </p:cViewPr>
  </p:notesTextViewPr>
  <p:notesViewPr>
    <p:cSldViewPr>
      <p:cViewPr varScale="1">
        <p:scale>
          <a:sx n="49" d="100"/>
          <a:sy n="49" d="100"/>
        </p:scale>
        <p:origin x="-2922" y="-108"/>
      </p:cViewPr>
      <p:guideLst>
        <p:guide orient="horz" pos="3127"/>
        <p:guide pos="214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1.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51275" y="0"/>
            <a:ext cx="2946400" cy="496888"/>
          </a:xfrm>
          <a:prstGeom prst="rect">
            <a:avLst/>
          </a:prstGeom>
        </p:spPr>
        <p:txBody>
          <a:bodyPr vert="horz" lIns="93105" tIns="46552" rIns="93105" bIns="46552" rtlCol="1"/>
          <a:lstStyle>
            <a:lvl1pPr algn="r" rtl="1" eaLnBrk="1" fontAlgn="auto" hangingPunct="1">
              <a:spcBef>
                <a:spcPts val="0"/>
              </a:spcBef>
              <a:spcAft>
                <a:spcPts val="0"/>
              </a:spcAft>
              <a:defRPr sz="1200">
                <a:latin typeface="+mn-lt"/>
                <a:cs typeface="+mn-cs"/>
              </a:defRPr>
            </a:lvl1pPr>
          </a:lstStyle>
          <a:p>
            <a:pPr>
              <a:defRPr/>
            </a:pPr>
            <a:endParaRPr lang="he-IL"/>
          </a:p>
        </p:txBody>
      </p:sp>
      <p:sp>
        <p:nvSpPr>
          <p:cNvPr id="3" name="מציין מיקום של תאריך 2"/>
          <p:cNvSpPr>
            <a:spLocks noGrp="1"/>
          </p:cNvSpPr>
          <p:nvPr>
            <p:ph type="dt" sz="quarter" idx="1"/>
          </p:nvPr>
        </p:nvSpPr>
        <p:spPr>
          <a:xfrm>
            <a:off x="1588" y="0"/>
            <a:ext cx="2946400" cy="496888"/>
          </a:xfrm>
          <a:prstGeom prst="rect">
            <a:avLst/>
          </a:prstGeom>
        </p:spPr>
        <p:txBody>
          <a:bodyPr vert="horz" lIns="93105" tIns="46552" rIns="93105" bIns="46552" rtlCol="1"/>
          <a:lstStyle>
            <a:lvl1pPr algn="l" rtl="1" eaLnBrk="1" fontAlgn="auto" hangingPunct="1">
              <a:spcBef>
                <a:spcPts val="0"/>
              </a:spcBef>
              <a:spcAft>
                <a:spcPts val="0"/>
              </a:spcAft>
              <a:defRPr sz="1200">
                <a:latin typeface="+mn-lt"/>
                <a:cs typeface="+mn-cs"/>
              </a:defRPr>
            </a:lvl1pPr>
          </a:lstStyle>
          <a:p>
            <a:pPr>
              <a:defRPr/>
            </a:pPr>
            <a:fld id="{260BD90D-818C-4B61-9AE7-D0210B73B98D}" type="datetimeFigureOut">
              <a:rPr lang="he-IL"/>
              <a:pPr>
                <a:defRPr/>
              </a:pPr>
              <a:t>ט"ו/סיון/תשע"ו</a:t>
            </a:fld>
            <a:endParaRPr lang="he-IL"/>
          </a:p>
        </p:txBody>
      </p:sp>
      <p:sp>
        <p:nvSpPr>
          <p:cNvPr id="4" name="מציין מיקום של כותרת תחתונה 3"/>
          <p:cNvSpPr>
            <a:spLocks noGrp="1"/>
          </p:cNvSpPr>
          <p:nvPr>
            <p:ph type="ftr" sz="quarter" idx="2"/>
          </p:nvPr>
        </p:nvSpPr>
        <p:spPr>
          <a:xfrm>
            <a:off x="3851275" y="9428163"/>
            <a:ext cx="2946400" cy="496887"/>
          </a:xfrm>
          <a:prstGeom prst="rect">
            <a:avLst/>
          </a:prstGeom>
        </p:spPr>
        <p:txBody>
          <a:bodyPr vert="horz" lIns="93105" tIns="46552" rIns="93105" bIns="46552" rtlCol="1" anchor="b"/>
          <a:lstStyle>
            <a:lvl1pPr algn="r" rtl="1" eaLnBrk="1" fontAlgn="auto" hangingPunct="1">
              <a:spcBef>
                <a:spcPts val="0"/>
              </a:spcBef>
              <a:spcAft>
                <a:spcPts val="0"/>
              </a:spcAft>
              <a:defRPr sz="1200">
                <a:latin typeface="+mn-lt"/>
                <a:cs typeface="+mn-cs"/>
              </a:defRPr>
            </a:lvl1pPr>
          </a:lstStyle>
          <a:p>
            <a:pPr>
              <a:defRPr/>
            </a:pPr>
            <a:endParaRPr lang="he-IL"/>
          </a:p>
        </p:txBody>
      </p:sp>
      <p:sp>
        <p:nvSpPr>
          <p:cNvPr id="5" name="מציין מיקום של מספר שקופית 4"/>
          <p:cNvSpPr>
            <a:spLocks noGrp="1"/>
          </p:cNvSpPr>
          <p:nvPr>
            <p:ph type="sldNum" sz="quarter" idx="3"/>
          </p:nvPr>
        </p:nvSpPr>
        <p:spPr>
          <a:xfrm>
            <a:off x="1588" y="9428163"/>
            <a:ext cx="2946400" cy="496887"/>
          </a:xfrm>
          <a:prstGeom prst="rect">
            <a:avLst/>
          </a:prstGeom>
        </p:spPr>
        <p:txBody>
          <a:bodyPr vert="horz" wrap="square" lIns="93105" tIns="46552" rIns="93105" bIns="46552" numCol="1" anchor="b" anchorCtr="0" compatLnSpc="1">
            <a:prstTxWarp prst="textNoShape">
              <a:avLst/>
            </a:prstTxWarp>
          </a:bodyPr>
          <a:lstStyle>
            <a:lvl1pPr rtl="1" eaLnBrk="1" hangingPunct="1">
              <a:defRPr sz="1200">
                <a:latin typeface="Calibri" pitchFamily="34" charset="0"/>
              </a:defRPr>
            </a:lvl1pPr>
          </a:lstStyle>
          <a:p>
            <a:fld id="{F8E809A9-A87F-473A-BB27-39FF90C6F875}" type="slidenum">
              <a:rPr lang="he-IL" altLang="he-IL"/>
              <a:pPr/>
              <a:t>‹#›</a:t>
            </a:fld>
            <a:endParaRPr lang="he-IL" altLang="he-I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51275" y="0"/>
            <a:ext cx="2946400" cy="496888"/>
          </a:xfrm>
          <a:prstGeom prst="rect">
            <a:avLst/>
          </a:prstGeom>
        </p:spPr>
        <p:txBody>
          <a:bodyPr vert="horz" lIns="93105" tIns="46552" rIns="93105" bIns="46552" rtlCol="1"/>
          <a:lstStyle>
            <a:lvl1pPr algn="r" rtl="1" eaLnBrk="1" fontAlgn="auto" hangingPunct="1">
              <a:spcBef>
                <a:spcPts val="0"/>
              </a:spcBef>
              <a:spcAft>
                <a:spcPts val="0"/>
              </a:spcAft>
              <a:defRPr sz="1200">
                <a:latin typeface="+mn-lt"/>
                <a:cs typeface="+mn-cs"/>
              </a:defRPr>
            </a:lvl1pPr>
          </a:lstStyle>
          <a:p>
            <a:pPr>
              <a:defRPr/>
            </a:pPr>
            <a:endParaRPr lang="he-IL"/>
          </a:p>
        </p:txBody>
      </p:sp>
      <p:sp>
        <p:nvSpPr>
          <p:cNvPr id="3" name="מציין מיקום של תאריך 2"/>
          <p:cNvSpPr>
            <a:spLocks noGrp="1"/>
          </p:cNvSpPr>
          <p:nvPr>
            <p:ph type="dt" idx="1"/>
          </p:nvPr>
        </p:nvSpPr>
        <p:spPr>
          <a:xfrm>
            <a:off x="1588" y="0"/>
            <a:ext cx="2946400" cy="496888"/>
          </a:xfrm>
          <a:prstGeom prst="rect">
            <a:avLst/>
          </a:prstGeom>
        </p:spPr>
        <p:txBody>
          <a:bodyPr vert="horz" lIns="93105" tIns="46552" rIns="93105" bIns="46552" rtlCol="1"/>
          <a:lstStyle>
            <a:lvl1pPr algn="l" rtl="1" eaLnBrk="1" fontAlgn="auto" hangingPunct="1">
              <a:spcBef>
                <a:spcPts val="0"/>
              </a:spcBef>
              <a:spcAft>
                <a:spcPts val="0"/>
              </a:spcAft>
              <a:defRPr sz="1200">
                <a:latin typeface="+mn-lt"/>
                <a:cs typeface="+mn-cs"/>
              </a:defRPr>
            </a:lvl1pPr>
          </a:lstStyle>
          <a:p>
            <a:pPr>
              <a:defRPr/>
            </a:pPr>
            <a:fld id="{20A18954-E8E1-447E-880E-F440276EA0A6}" type="datetimeFigureOut">
              <a:rPr lang="he-IL"/>
              <a:pPr>
                <a:defRPr/>
              </a:pPr>
              <a:t>ט"ו/סיון/תשע"ו</a:t>
            </a:fld>
            <a:endParaRPr lang="he-IL"/>
          </a:p>
        </p:txBody>
      </p:sp>
      <p:sp>
        <p:nvSpPr>
          <p:cNvPr id="4" name="מציין מיקום של תמונת שקופית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3105" tIns="46552" rIns="93105" bIns="46552" rtlCol="1" anchor="ctr"/>
          <a:lstStyle/>
          <a:p>
            <a:pPr lvl="0"/>
            <a:endParaRPr lang="he-IL" noProof="0"/>
          </a:p>
        </p:txBody>
      </p:sp>
      <p:sp>
        <p:nvSpPr>
          <p:cNvPr id="5" name="מציין מיקום של הערות 4"/>
          <p:cNvSpPr>
            <a:spLocks noGrp="1"/>
          </p:cNvSpPr>
          <p:nvPr>
            <p:ph type="body" sz="quarter" idx="3"/>
          </p:nvPr>
        </p:nvSpPr>
        <p:spPr>
          <a:xfrm>
            <a:off x="679450" y="4714875"/>
            <a:ext cx="5438775" cy="4467225"/>
          </a:xfrm>
          <a:prstGeom prst="rect">
            <a:avLst/>
          </a:prstGeom>
        </p:spPr>
        <p:txBody>
          <a:bodyPr vert="horz" lIns="93105" tIns="46552" rIns="93105" bIns="46552" rtlCol="1">
            <a:normAutofit/>
          </a:bodyPr>
          <a:lstStyle/>
          <a:p>
            <a:pPr lvl="0"/>
            <a:r>
              <a:rPr lang="he-IL" noProof="0" smtClean="0"/>
              <a:t>לחץ כדי לערוך סגנונות טקסט של תבנית בסיס</a:t>
            </a:r>
          </a:p>
          <a:p>
            <a:pPr lvl="1"/>
            <a:r>
              <a:rPr lang="he-IL" noProof="0" smtClean="0"/>
              <a:t>רמה שנייה</a:t>
            </a:r>
          </a:p>
          <a:p>
            <a:pPr lvl="2"/>
            <a:r>
              <a:rPr lang="he-IL" noProof="0" smtClean="0"/>
              <a:t>רמה שלישית</a:t>
            </a:r>
          </a:p>
          <a:p>
            <a:pPr lvl="3"/>
            <a:r>
              <a:rPr lang="he-IL" noProof="0" smtClean="0"/>
              <a:t>רמה רביעית</a:t>
            </a:r>
          </a:p>
          <a:p>
            <a:pPr lvl="4"/>
            <a:r>
              <a:rPr lang="he-IL" noProof="0" smtClean="0"/>
              <a:t>רמה חמישית</a:t>
            </a:r>
            <a:endParaRPr lang="he-IL" noProof="0"/>
          </a:p>
        </p:txBody>
      </p:sp>
      <p:sp>
        <p:nvSpPr>
          <p:cNvPr id="6" name="מציין מיקום של כותרת תחתונה 5"/>
          <p:cNvSpPr>
            <a:spLocks noGrp="1"/>
          </p:cNvSpPr>
          <p:nvPr>
            <p:ph type="ftr" sz="quarter" idx="4"/>
          </p:nvPr>
        </p:nvSpPr>
        <p:spPr>
          <a:xfrm>
            <a:off x="3851275" y="9428163"/>
            <a:ext cx="2946400" cy="496887"/>
          </a:xfrm>
          <a:prstGeom prst="rect">
            <a:avLst/>
          </a:prstGeom>
        </p:spPr>
        <p:txBody>
          <a:bodyPr vert="horz" lIns="93105" tIns="46552" rIns="93105" bIns="46552" rtlCol="1" anchor="b"/>
          <a:lstStyle>
            <a:lvl1pPr algn="r" rtl="1" eaLnBrk="1" fontAlgn="auto" hangingPunct="1">
              <a:spcBef>
                <a:spcPts val="0"/>
              </a:spcBef>
              <a:spcAft>
                <a:spcPts val="0"/>
              </a:spcAft>
              <a:defRPr sz="1200">
                <a:latin typeface="+mn-lt"/>
                <a:cs typeface="+mn-cs"/>
              </a:defRPr>
            </a:lvl1pPr>
          </a:lstStyle>
          <a:p>
            <a:pPr>
              <a:defRPr/>
            </a:pPr>
            <a:endParaRPr lang="he-IL"/>
          </a:p>
        </p:txBody>
      </p:sp>
      <p:sp>
        <p:nvSpPr>
          <p:cNvPr id="7" name="מציין מיקום של מספר שקופית 6"/>
          <p:cNvSpPr>
            <a:spLocks noGrp="1"/>
          </p:cNvSpPr>
          <p:nvPr>
            <p:ph type="sldNum" sz="quarter" idx="5"/>
          </p:nvPr>
        </p:nvSpPr>
        <p:spPr>
          <a:xfrm>
            <a:off x="1588" y="9428163"/>
            <a:ext cx="2946400" cy="496887"/>
          </a:xfrm>
          <a:prstGeom prst="rect">
            <a:avLst/>
          </a:prstGeom>
        </p:spPr>
        <p:txBody>
          <a:bodyPr vert="horz" wrap="square" lIns="93105" tIns="46552" rIns="93105" bIns="46552" numCol="1" anchor="b" anchorCtr="0" compatLnSpc="1">
            <a:prstTxWarp prst="textNoShape">
              <a:avLst/>
            </a:prstTxWarp>
          </a:bodyPr>
          <a:lstStyle>
            <a:lvl1pPr rtl="1" eaLnBrk="1" hangingPunct="1">
              <a:defRPr sz="1200">
                <a:latin typeface="Calibri" pitchFamily="34" charset="0"/>
              </a:defRPr>
            </a:lvl1pPr>
          </a:lstStyle>
          <a:p>
            <a:fld id="{5B239F64-270E-4335-A662-A66F84256AC1}" type="slidenum">
              <a:rPr lang="he-IL" altLang="he-IL"/>
              <a:pPr/>
              <a:t>‹#›</a:t>
            </a:fld>
            <a:endParaRPr lang="he-IL" altLang="he-IL"/>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9219"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e-IL" altLang="he-IL" smtClean="0"/>
          </a:p>
        </p:txBody>
      </p:sp>
      <p:sp>
        <p:nvSpPr>
          <p:cNvPr id="9220" name="מציין מיקום של מספר שקופית 3"/>
          <p:cNvSpPr>
            <a:spLocks noGrp="1"/>
          </p:cNvSpPr>
          <p:nvPr>
            <p:ph type="sldNum" sz="quarter" idx="5"/>
          </p:nvPr>
        </p:nvSpPr>
        <p:spPr bwMode="auto">
          <a:noFill/>
          <a:ln>
            <a:miter lim="800000"/>
            <a:headEnd/>
            <a:tailEnd/>
          </a:ln>
        </p:spPr>
        <p:txBody>
          <a:bodyPr/>
          <a:lstStyle/>
          <a:p>
            <a:fld id="{500E0C6C-BC15-4240-BC88-592F0A358F88}" type="slidenum">
              <a:rPr lang="he-IL" altLang="he-IL"/>
              <a:pPr/>
              <a:t>1</a:t>
            </a:fld>
            <a:endParaRPr lang="he-IL" altLang="he-IL"/>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4" name="Rectangle 2"/>
          <p:cNvSpPr>
            <a:spLocks noChangeArrowheads="1"/>
          </p:cNvSpPr>
          <p:nvPr/>
        </p:nvSpPr>
        <p:spPr bwMode="auto">
          <a:xfrm>
            <a:off x="650875" y="1557338"/>
            <a:ext cx="7908925" cy="719137"/>
          </a:xfrm>
          <a:prstGeom prst="rect">
            <a:avLst/>
          </a:prstGeom>
          <a:solidFill>
            <a:schemeClr val="accent5"/>
          </a:solidFill>
          <a:ln w="9525">
            <a:noFill/>
            <a:miter lim="800000"/>
            <a:headEnd/>
            <a:tailEnd/>
          </a:ln>
          <a:effectLst/>
        </p:spPr>
        <p:txBody>
          <a:bodyPr wrap="none" anchor="ctr"/>
          <a:lstStyle/>
          <a:p>
            <a:pPr algn="r" rtl="1" eaLnBrk="1" fontAlgn="auto" hangingPunct="1">
              <a:spcBef>
                <a:spcPts val="0"/>
              </a:spcBef>
              <a:spcAft>
                <a:spcPts val="0"/>
              </a:spcAft>
              <a:defRPr/>
            </a:pPr>
            <a:endParaRPr lang="he-IL">
              <a:latin typeface="+mn-lt"/>
              <a:cs typeface="+mn-cs"/>
            </a:endParaRPr>
          </a:p>
        </p:txBody>
      </p:sp>
      <p:sp>
        <p:nvSpPr>
          <p:cNvPr id="5" name="Rectangle 3"/>
          <p:cNvSpPr>
            <a:spLocks noChangeArrowheads="1"/>
          </p:cNvSpPr>
          <p:nvPr/>
        </p:nvSpPr>
        <p:spPr bwMode="auto">
          <a:xfrm>
            <a:off x="650875" y="2222500"/>
            <a:ext cx="7910513" cy="1854200"/>
          </a:xfrm>
          <a:prstGeom prst="rect">
            <a:avLst/>
          </a:prstGeom>
          <a:solidFill>
            <a:srgbClr val="0070C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lgn="r" rtl="1">
              <a:defRPr>
                <a:solidFill>
                  <a:schemeClr val="tx1"/>
                </a:solidFill>
                <a:latin typeface="Arial" pitchFamily="34" charset="0"/>
                <a:cs typeface="Arial" pitchFamily="34" charset="0"/>
              </a:defRPr>
            </a:lvl1pPr>
            <a:lvl2pPr marL="742950" indent="-285750" algn="r" rtl="1">
              <a:defRPr>
                <a:solidFill>
                  <a:schemeClr val="tx1"/>
                </a:solidFill>
                <a:latin typeface="Arial" pitchFamily="34" charset="0"/>
                <a:cs typeface="Arial" pitchFamily="34" charset="0"/>
              </a:defRPr>
            </a:lvl2pPr>
            <a:lvl3pPr marL="1143000" indent="-228600" algn="r" rtl="1">
              <a:defRPr>
                <a:solidFill>
                  <a:schemeClr val="tx1"/>
                </a:solidFill>
                <a:latin typeface="Arial" pitchFamily="34" charset="0"/>
                <a:cs typeface="Arial" pitchFamily="34" charset="0"/>
              </a:defRPr>
            </a:lvl3pPr>
            <a:lvl4pPr marL="1600200" indent="-228600" algn="r" rtl="1">
              <a:defRPr>
                <a:solidFill>
                  <a:schemeClr val="tx1"/>
                </a:solidFill>
                <a:latin typeface="Arial" pitchFamily="34" charset="0"/>
                <a:cs typeface="Arial" pitchFamily="34" charset="0"/>
              </a:defRPr>
            </a:lvl4pPr>
            <a:lvl5pPr marL="2057400" indent="-228600" algn="r" rtl="1">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eaLnBrk="1" hangingPunct="1">
              <a:defRPr/>
            </a:pPr>
            <a:endParaRPr lang="he-IL" altLang="he-IL" smtClean="0"/>
          </a:p>
        </p:txBody>
      </p:sp>
      <p:sp>
        <p:nvSpPr>
          <p:cNvPr id="6" name="Rectangle 7"/>
          <p:cNvSpPr>
            <a:spLocks noChangeArrowheads="1"/>
          </p:cNvSpPr>
          <p:nvPr/>
        </p:nvSpPr>
        <p:spPr bwMode="auto">
          <a:xfrm>
            <a:off x="650875" y="1557338"/>
            <a:ext cx="930275" cy="665162"/>
          </a:xfrm>
          <a:prstGeom prst="rect">
            <a:avLst/>
          </a:prstGeom>
          <a:solidFill>
            <a:srgbClr val="92D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lgn="r" rtl="1">
              <a:defRPr>
                <a:solidFill>
                  <a:schemeClr val="tx1"/>
                </a:solidFill>
                <a:latin typeface="Arial" pitchFamily="34" charset="0"/>
                <a:cs typeface="Arial" pitchFamily="34" charset="0"/>
              </a:defRPr>
            </a:lvl1pPr>
            <a:lvl2pPr marL="742950" indent="-285750" algn="r" rtl="1">
              <a:defRPr>
                <a:solidFill>
                  <a:schemeClr val="tx1"/>
                </a:solidFill>
                <a:latin typeface="Arial" pitchFamily="34" charset="0"/>
                <a:cs typeface="Arial" pitchFamily="34" charset="0"/>
              </a:defRPr>
            </a:lvl2pPr>
            <a:lvl3pPr marL="1143000" indent="-228600" algn="r" rtl="1">
              <a:defRPr>
                <a:solidFill>
                  <a:schemeClr val="tx1"/>
                </a:solidFill>
                <a:latin typeface="Arial" pitchFamily="34" charset="0"/>
                <a:cs typeface="Arial" pitchFamily="34" charset="0"/>
              </a:defRPr>
            </a:lvl3pPr>
            <a:lvl4pPr marL="1600200" indent="-228600" algn="r" rtl="1">
              <a:defRPr>
                <a:solidFill>
                  <a:schemeClr val="tx1"/>
                </a:solidFill>
                <a:latin typeface="Arial" pitchFamily="34" charset="0"/>
                <a:cs typeface="Arial" pitchFamily="34" charset="0"/>
              </a:defRPr>
            </a:lvl4pPr>
            <a:lvl5pPr marL="2057400" indent="-228600" algn="r" rtl="1">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eaLnBrk="1" hangingPunct="1">
              <a:defRPr/>
            </a:pPr>
            <a:endParaRPr lang="he-IL" altLang="he-IL" smtClean="0"/>
          </a:p>
        </p:txBody>
      </p:sp>
      <p:pic>
        <p:nvPicPr>
          <p:cNvPr id="7" name="Picture 2"/>
          <p:cNvPicPr>
            <a:picLocks noChangeAspect="1"/>
          </p:cNvPicPr>
          <p:nvPr userDrawn="1"/>
        </p:nvPicPr>
        <p:blipFill>
          <a:blip r:embed="rId2" cstate="print">
            <a:clrChange>
              <a:clrFrom>
                <a:srgbClr val="FFFFFF"/>
              </a:clrFrom>
              <a:clrTo>
                <a:srgbClr val="FFFFFF">
                  <a:alpha val="0"/>
                </a:srgbClr>
              </a:clrTo>
            </a:clrChange>
          </a:blip>
          <a:srcRect t="19667" b="12640"/>
          <a:stretch>
            <a:fillRect/>
          </a:stretch>
        </p:blipFill>
        <p:spPr bwMode="auto">
          <a:xfrm>
            <a:off x="3276600" y="355600"/>
            <a:ext cx="2879725" cy="1009650"/>
          </a:xfrm>
          <a:prstGeom prst="rect">
            <a:avLst/>
          </a:prstGeom>
          <a:noFill/>
          <a:ln w="9525">
            <a:noFill/>
            <a:miter lim="800000"/>
            <a:headEnd/>
            <a:tailEnd/>
          </a:ln>
        </p:spPr>
      </p:pic>
      <p:sp>
        <p:nvSpPr>
          <p:cNvPr id="35844" name="Rectangle 4"/>
          <p:cNvSpPr>
            <a:spLocks noGrp="1" noChangeArrowheads="1"/>
          </p:cNvSpPr>
          <p:nvPr>
            <p:ph type="subTitle" idx="1"/>
          </p:nvPr>
        </p:nvSpPr>
        <p:spPr>
          <a:xfrm>
            <a:off x="922337" y="2329657"/>
            <a:ext cx="7366000" cy="1639887"/>
          </a:xfrm>
        </p:spPr>
        <p:txBody>
          <a:bodyPr anchor="ctr" anchorCtr="1"/>
          <a:lstStyle>
            <a:lvl1pPr marL="0" indent="0" algn="ctr">
              <a:buFont typeface="Wingdings" pitchFamily="2" charset="2"/>
              <a:buNone/>
              <a:defRPr sz="2400" b="1">
                <a:solidFill>
                  <a:schemeClr val="bg1"/>
                </a:solidFill>
              </a:defRPr>
            </a:lvl1pPr>
          </a:lstStyle>
          <a:p>
            <a:r>
              <a:rPr lang="he-IL" dirty="0" smtClean="0"/>
              <a:t>לחץ כדי לערוך סגנון כותרת משנה של תבנית בסיס</a:t>
            </a:r>
            <a:endParaRPr lang="en-US" dirty="0"/>
          </a:p>
        </p:txBody>
      </p:sp>
      <p:sp>
        <p:nvSpPr>
          <p:cNvPr id="35846" name="Rectangle 6"/>
          <p:cNvSpPr>
            <a:spLocks noGrp="1" noChangeArrowheads="1"/>
          </p:cNvSpPr>
          <p:nvPr>
            <p:ph type="ctrTitle"/>
          </p:nvPr>
        </p:nvSpPr>
        <p:spPr>
          <a:xfrm>
            <a:off x="1185865" y="1631145"/>
            <a:ext cx="7340600" cy="501676"/>
          </a:xfrm>
        </p:spPr>
        <p:txBody>
          <a:bodyPr/>
          <a:lstStyle>
            <a:lvl1pPr algn="ctr">
              <a:defRPr sz="2800"/>
            </a:lvl1pPr>
          </a:lstStyle>
          <a:p>
            <a:r>
              <a:rPr lang="he-IL" dirty="0" smtClean="0"/>
              <a:t>לחץ כדי לערוך סגנון כותרת של תבנית בסיס</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pPr>
              <a:defRPr/>
            </a:pPr>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fld id="{4998FDF6-0BA5-407C-AC24-004B31962D43}" type="slidenum">
              <a:rPr lang="he-IL" altLang="he-IL"/>
              <a:pPr/>
              <a:t>‹#›</a:t>
            </a:fld>
            <a:endParaRPr lang="he-IL" alt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lvl1pPr>
              <a:defRPr/>
            </a:lvl1pPr>
          </a:lstStyle>
          <a:p>
            <a:pPr>
              <a:defRPr/>
            </a:pPr>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fld id="{1BC34856-A655-4288-B0A6-08AB1DB17A2B}" type="slidenum">
              <a:rPr lang="he-IL" altLang="he-IL"/>
              <a:pPr/>
              <a:t>‹#›</a:t>
            </a:fld>
            <a:endParaRPr lang="he-IL" altLang="he-I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3"/>
          <p:cNvSpPr>
            <a:spLocks noGrp="1"/>
          </p:cNvSpPr>
          <p:nvPr>
            <p:ph type="dt" sz="half" idx="10"/>
          </p:nvPr>
        </p:nvSpPr>
        <p:spPr/>
        <p:txBody>
          <a:bodyPr/>
          <a:lstStyle>
            <a:lvl1pPr>
              <a:defRPr/>
            </a:lvl1pPr>
          </a:lstStyle>
          <a:p>
            <a:pPr>
              <a:defRPr/>
            </a:pPr>
            <a:endParaRPr lang="he-IL"/>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fld id="{B2DF31B5-4698-41C5-B9D9-B41B88B7A4D7}" type="slidenum">
              <a:rPr lang="he-IL" altLang="he-IL"/>
              <a:pPr/>
              <a:t>‹#›</a:t>
            </a:fld>
            <a:endParaRPr lang="he-IL" altLang="he-I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3"/>
          <p:cNvSpPr>
            <a:spLocks noGrp="1"/>
          </p:cNvSpPr>
          <p:nvPr>
            <p:ph type="dt" sz="half" idx="10"/>
          </p:nvPr>
        </p:nvSpPr>
        <p:spPr/>
        <p:txBody>
          <a:bodyPr/>
          <a:lstStyle>
            <a:lvl1pPr>
              <a:defRPr/>
            </a:lvl1pPr>
          </a:lstStyle>
          <a:p>
            <a:pPr>
              <a:defRPr/>
            </a:pPr>
            <a:endParaRPr lang="he-IL"/>
          </a:p>
        </p:txBody>
      </p:sp>
      <p:sp>
        <p:nvSpPr>
          <p:cNvPr id="8"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9" name="מציין מיקום של מספר שקופית 5"/>
          <p:cNvSpPr>
            <a:spLocks noGrp="1"/>
          </p:cNvSpPr>
          <p:nvPr>
            <p:ph type="sldNum" sz="quarter" idx="12"/>
          </p:nvPr>
        </p:nvSpPr>
        <p:spPr/>
        <p:txBody>
          <a:bodyPr/>
          <a:lstStyle>
            <a:lvl1pPr>
              <a:defRPr/>
            </a:lvl1pPr>
          </a:lstStyle>
          <a:p>
            <a:fld id="{96C3D970-E9AE-49D0-B501-05C8A4D9F7DF}" type="slidenum">
              <a:rPr lang="he-IL" altLang="he-IL"/>
              <a:pPr/>
              <a:t>‹#›</a:t>
            </a:fld>
            <a:endParaRPr lang="he-IL" altLang="he-IL"/>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3"/>
          <p:cNvSpPr>
            <a:spLocks noGrp="1"/>
          </p:cNvSpPr>
          <p:nvPr>
            <p:ph type="dt" sz="half" idx="10"/>
          </p:nvPr>
        </p:nvSpPr>
        <p:spPr/>
        <p:txBody>
          <a:bodyPr/>
          <a:lstStyle>
            <a:lvl1pPr>
              <a:defRPr/>
            </a:lvl1pPr>
          </a:lstStyle>
          <a:p>
            <a:pPr>
              <a:defRPr/>
            </a:pPr>
            <a:endParaRPr lang="he-IL"/>
          </a:p>
        </p:txBody>
      </p:sp>
      <p:sp>
        <p:nvSpPr>
          <p:cNvPr id="4"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5" name="מציין מיקום של מספר שקופית 5"/>
          <p:cNvSpPr>
            <a:spLocks noGrp="1"/>
          </p:cNvSpPr>
          <p:nvPr>
            <p:ph type="sldNum" sz="quarter" idx="12"/>
          </p:nvPr>
        </p:nvSpPr>
        <p:spPr/>
        <p:txBody>
          <a:bodyPr/>
          <a:lstStyle>
            <a:lvl1pPr>
              <a:defRPr/>
            </a:lvl1pPr>
          </a:lstStyle>
          <a:p>
            <a:fld id="{013ADDB8-081C-41BB-886C-44C048CBEFD4}" type="slidenum">
              <a:rPr lang="he-IL" altLang="he-IL"/>
              <a:pPr/>
              <a:t>‹#›</a:t>
            </a:fld>
            <a:endParaRPr lang="he-IL" altLang="he-IL"/>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3"/>
          <p:cNvSpPr>
            <a:spLocks noGrp="1"/>
          </p:cNvSpPr>
          <p:nvPr>
            <p:ph type="dt" sz="half" idx="10"/>
          </p:nvPr>
        </p:nvSpPr>
        <p:spPr/>
        <p:txBody>
          <a:bodyPr/>
          <a:lstStyle>
            <a:lvl1pPr>
              <a:defRPr/>
            </a:lvl1pPr>
          </a:lstStyle>
          <a:p>
            <a:pPr>
              <a:defRPr/>
            </a:pPr>
            <a:endParaRPr lang="he-IL"/>
          </a:p>
        </p:txBody>
      </p:sp>
      <p:sp>
        <p:nvSpPr>
          <p:cNvPr id="3"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4" name="מציין מיקום של מספר שקופית 5"/>
          <p:cNvSpPr>
            <a:spLocks noGrp="1"/>
          </p:cNvSpPr>
          <p:nvPr>
            <p:ph type="sldNum" sz="quarter" idx="12"/>
          </p:nvPr>
        </p:nvSpPr>
        <p:spPr/>
        <p:txBody>
          <a:bodyPr/>
          <a:lstStyle>
            <a:lvl1pPr>
              <a:defRPr/>
            </a:lvl1pPr>
          </a:lstStyle>
          <a:p>
            <a:fld id="{78E914E9-8BB1-4E14-98F3-0E629F091E90}" type="slidenum">
              <a:rPr lang="he-IL" altLang="he-IL"/>
              <a:pPr/>
              <a:t>‹#›</a:t>
            </a:fld>
            <a:endParaRPr lang="he-IL" altLang="he-IL"/>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3"/>
          <p:cNvSpPr>
            <a:spLocks noGrp="1"/>
          </p:cNvSpPr>
          <p:nvPr>
            <p:ph type="dt" sz="half" idx="10"/>
          </p:nvPr>
        </p:nvSpPr>
        <p:spPr/>
        <p:txBody>
          <a:bodyPr/>
          <a:lstStyle>
            <a:lvl1pPr>
              <a:defRPr/>
            </a:lvl1pPr>
          </a:lstStyle>
          <a:p>
            <a:pPr>
              <a:defRPr/>
            </a:pPr>
            <a:endParaRPr lang="he-IL"/>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fld id="{ED9E8AF7-5268-4482-AEF4-5C181FDFF969}" type="slidenum">
              <a:rPr lang="he-IL" altLang="he-IL"/>
              <a:pPr/>
              <a:t>‹#›</a:t>
            </a:fld>
            <a:endParaRPr lang="he-IL" altLang="he-IL"/>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3"/>
          <p:cNvSpPr>
            <a:spLocks noGrp="1"/>
          </p:cNvSpPr>
          <p:nvPr>
            <p:ph type="dt" sz="half" idx="10"/>
          </p:nvPr>
        </p:nvSpPr>
        <p:spPr/>
        <p:txBody>
          <a:bodyPr/>
          <a:lstStyle>
            <a:lvl1pPr>
              <a:defRPr/>
            </a:lvl1pPr>
          </a:lstStyle>
          <a:p>
            <a:pPr>
              <a:defRPr/>
            </a:pPr>
            <a:endParaRPr lang="he-IL"/>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fld id="{E928A420-8A2B-4134-A243-1E209CBF3981}" type="slidenum">
              <a:rPr lang="he-IL" altLang="he-IL"/>
              <a:pPr/>
              <a:t>‹#›</a:t>
            </a:fld>
            <a:endParaRPr lang="he-IL" altLang="he-IL"/>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pPr>
              <a:defRPr/>
            </a:pPr>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fld id="{F2A3E57C-DF0E-4E4E-8235-F24BBF752704}" type="slidenum">
              <a:rPr lang="he-IL" altLang="he-IL"/>
              <a:pPr/>
              <a:t>‹#›</a:t>
            </a:fld>
            <a:endParaRPr lang="he-IL" altLang="he-IL"/>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pPr>
              <a:defRPr/>
            </a:pPr>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fld id="{82E67424-304A-4D63-88A8-EE143BA75C18}" type="slidenum">
              <a:rPr lang="he-IL" altLang="he-IL"/>
              <a:pPr/>
              <a:t>‹#›</a:t>
            </a:fld>
            <a:endParaRPr lang="he-IL" alt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פריסה מותאמת אישית">
    <p:spTree>
      <p:nvGrpSpPr>
        <p:cNvPr id="1" name=""/>
        <p:cNvGrpSpPr/>
        <p:nvPr/>
      </p:nvGrpSpPr>
      <p:grpSpPr>
        <a:xfrm>
          <a:off x="0" y="0"/>
          <a:ext cx="0" cy="0"/>
          <a:chOff x="0" y="0"/>
          <a:chExt cx="0" cy="0"/>
        </a:xfrm>
      </p:grpSpPr>
      <p:sp>
        <p:nvSpPr>
          <p:cNvPr id="4" name="Line 5"/>
          <p:cNvSpPr>
            <a:spLocks noChangeShapeType="1"/>
          </p:cNvSpPr>
          <p:nvPr/>
        </p:nvSpPr>
        <p:spPr bwMode="auto">
          <a:xfrm>
            <a:off x="179388" y="850900"/>
            <a:ext cx="8785225" cy="0"/>
          </a:xfrm>
          <a:prstGeom prst="line">
            <a:avLst/>
          </a:prstGeom>
          <a:noFill/>
          <a:ln w="9525">
            <a:solidFill>
              <a:srgbClr val="333333"/>
            </a:solidFill>
            <a:round/>
            <a:headEnd/>
            <a:tailEnd/>
          </a:ln>
        </p:spPr>
        <p:txBody>
          <a:bodyPr/>
          <a:lstStyle/>
          <a:p>
            <a:endParaRPr lang="he-IL"/>
          </a:p>
        </p:txBody>
      </p:sp>
      <p:sp>
        <p:nvSpPr>
          <p:cNvPr id="5" name="Rectangle 6"/>
          <p:cNvSpPr>
            <a:spLocks noChangeArrowheads="1"/>
          </p:cNvSpPr>
          <p:nvPr/>
        </p:nvSpPr>
        <p:spPr bwMode="auto">
          <a:xfrm>
            <a:off x="109538" y="6630988"/>
            <a:ext cx="33655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6655" tIns="48328" rIns="96655" bIns="48328">
            <a:spAutoFit/>
          </a:bodyPr>
          <a:lstStyle/>
          <a:p>
            <a:pPr algn="r" defTabSz="966788" rtl="1">
              <a:lnSpc>
                <a:spcPct val="95000"/>
              </a:lnSpc>
            </a:pPr>
            <a:fld id="{CD7B6C75-C672-4A51-B1BF-74EBC7C08A26}" type="slidenum">
              <a:rPr lang="he-IL" altLang="he-IL" sz="900"/>
              <a:pPr algn="r" defTabSz="966788" rtl="1">
                <a:lnSpc>
                  <a:spcPct val="95000"/>
                </a:lnSpc>
              </a:pPr>
              <a:t>‹#›</a:t>
            </a:fld>
            <a:endParaRPr lang="en-US" altLang="he-IL" sz="900"/>
          </a:p>
        </p:txBody>
      </p:sp>
      <p:sp>
        <p:nvSpPr>
          <p:cNvPr id="8" name="Line 7"/>
          <p:cNvSpPr>
            <a:spLocks noChangeShapeType="1"/>
          </p:cNvSpPr>
          <p:nvPr/>
        </p:nvSpPr>
        <p:spPr bwMode="auto">
          <a:xfrm>
            <a:off x="214313" y="6375400"/>
            <a:ext cx="8786812" cy="0"/>
          </a:xfrm>
          <a:prstGeom prst="line">
            <a:avLst/>
          </a:prstGeom>
          <a:noFill/>
          <a:ln w="9525">
            <a:solidFill>
              <a:srgbClr val="333333"/>
            </a:solidFill>
            <a:round/>
            <a:headEnd/>
            <a:tailEnd/>
          </a:ln>
        </p:spPr>
        <p:txBody>
          <a:bodyPr/>
          <a:lstStyle/>
          <a:p>
            <a:endParaRPr lang="he-IL"/>
          </a:p>
        </p:txBody>
      </p:sp>
      <p:pic>
        <p:nvPicPr>
          <p:cNvPr id="9" name="Picture 2"/>
          <p:cNvPicPr>
            <a:picLocks noChangeAspect="1"/>
          </p:cNvPicPr>
          <p:nvPr/>
        </p:nvPicPr>
        <p:blipFill>
          <a:blip r:embed="rId2" cstate="print">
            <a:clrChange>
              <a:clrFrom>
                <a:srgbClr val="FFFFFF"/>
              </a:clrFrom>
              <a:clrTo>
                <a:srgbClr val="FFFFFF">
                  <a:alpha val="0"/>
                </a:srgbClr>
              </a:clrTo>
            </a:clrChange>
          </a:blip>
          <a:srcRect t="19667" b="12640"/>
          <a:stretch>
            <a:fillRect/>
          </a:stretch>
        </p:blipFill>
        <p:spPr bwMode="auto">
          <a:xfrm>
            <a:off x="79375" y="44450"/>
            <a:ext cx="2405063" cy="842963"/>
          </a:xfrm>
          <a:prstGeom prst="rect">
            <a:avLst/>
          </a:prstGeom>
          <a:noFill/>
          <a:ln w="9525">
            <a:noFill/>
            <a:miter lim="800000"/>
            <a:headEnd/>
            <a:tailEnd/>
          </a:ln>
        </p:spPr>
      </p:pic>
      <p:sp>
        <p:nvSpPr>
          <p:cNvPr id="10" name="Rectangle 9"/>
          <p:cNvSpPr>
            <a:spLocks noChangeArrowheads="1"/>
          </p:cNvSpPr>
          <p:nvPr/>
        </p:nvSpPr>
        <p:spPr bwMode="auto">
          <a:xfrm>
            <a:off x="650875" y="1557338"/>
            <a:ext cx="7908925" cy="719137"/>
          </a:xfrm>
          <a:prstGeom prst="rect">
            <a:avLst/>
          </a:prstGeom>
          <a:solidFill>
            <a:schemeClr val="accent5"/>
          </a:solidFill>
          <a:ln w="9525">
            <a:noFill/>
            <a:miter lim="800000"/>
            <a:headEnd/>
            <a:tailEnd/>
          </a:ln>
          <a:effectLst/>
        </p:spPr>
        <p:txBody>
          <a:bodyPr wrap="none" anchor="ctr"/>
          <a:lstStyle/>
          <a:p>
            <a:pPr algn="r" rtl="1" eaLnBrk="1" fontAlgn="auto" hangingPunct="1">
              <a:spcBef>
                <a:spcPts val="0"/>
              </a:spcBef>
              <a:spcAft>
                <a:spcPts val="0"/>
              </a:spcAft>
              <a:defRPr/>
            </a:pPr>
            <a:endParaRPr lang="he-IL">
              <a:latin typeface="+mn-lt"/>
              <a:cs typeface="+mn-cs"/>
            </a:endParaRPr>
          </a:p>
        </p:txBody>
      </p:sp>
      <p:sp>
        <p:nvSpPr>
          <p:cNvPr id="11" name="Rectangle 9"/>
          <p:cNvSpPr>
            <a:spLocks noChangeArrowheads="1"/>
          </p:cNvSpPr>
          <p:nvPr/>
        </p:nvSpPr>
        <p:spPr bwMode="auto">
          <a:xfrm>
            <a:off x="650875" y="2222500"/>
            <a:ext cx="7910513" cy="1854200"/>
          </a:xfrm>
          <a:prstGeom prst="rect">
            <a:avLst/>
          </a:prstGeom>
          <a:solidFill>
            <a:srgbClr val="0070C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lgn="r" rtl="1">
              <a:defRPr>
                <a:solidFill>
                  <a:schemeClr val="tx1"/>
                </a:solidFill>
                <a:latin typeface="Arial" pitchFamily="34" charset="0"/>
                <a:cs typeface="Arial" pitchFamily="34" charset="0"/>
              </a:defRPr>
            </a:lvl1pPr>
            <a:lvl2pPr marL="742950" indent="-285750" algn="r" rtl="1">
              <a:defRPr>
                <a:solidFill>
                  <a:schemeClr val="tx1"/>
                </a:solidFill>
                <a:latin typeface="Arial" pitchFamily="34" charset="0"/>
                <a:cs typeface="Arial" pitchFamily="34" charset="0"/>
              </a:defRPr>
            </a:lvl2pPr>
            <a:lvl3pPr marL="1143000" indent="-228600" algn="r" rtl="1">
              <a:defRPr>
                <a:solidFill>
                  <a:schemeClr val="tx1"/>
                </a:solidFill>
                <a:latin typeface="Arial" pitchFamily="34" charset="0"/>
                <a:cs typeface="Arial" pitchFamily="34" charset="0"/>
              </a:defRPr>
            </a:lvl3pPr>
            <a:lvl4pPr marL="1600200" indent="-228600" algn="r" rtl="1">
              <a:defRPr>
                <a:solidFill>
                  <a:schemeClr val="tx1"/>
                </a:solidFill>
                <a:latin typeface="Arial" pitchFamily="34" charset="0"/>
                <a:cs typeface="Arial" pitchFamily="34" charset="0"/>
              </a:defRPr>
            </a:lvl4pPr>
            <a:lvl5pPr marL="2057400" indent="-228600" algn="r" rtl="1">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eaLnBrk="1" hangingPunct="1">
              <a:defRPr/>
            </a:pPr>
            <a:endParaRPr lang="he-IL" altLang="he-IL" smtClean="0"/>
          </a:p>
        </p:txBody>
      </p:sp>
      <p:sp>
        <p:nvSpPr>
          <p:cNvPr id="12" name="Rectangle 7"/>
          <p:cNvSpPr>
            <a:spLocks noChangeArrowheads="1"/>
          </p:cNvSpPr>
          <p:nvPr/>
        </p:nvSpPr>
        <p:spPr bwMode="auto">
          <a:xfrm>
            <a:off x="650875" y="1557338"/>
            <a:ext cx="930275" cy="665162"/>
          </a:xfrm>
          <a:prstGeom prst="rect">
            <a:avLst/>
          </a:prstGeom>
          <a:solidFill>
            <a:srgbClr val="92D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lgn="r" rtl="1">
              <a:defRPr>
                <a:solidFill>
                  <a:schemeClr val="tx1"/>
                </a:solidFill>
                <a:latin typeface="Arial" pitchFamily="34" charset="0"/>
                <a:cs typeface="Arial" pitchFamily="34" charset="0"/>
              </a:defRPr>
            </a:lvl1pPr>
            <a:lvl2pPr marL="742950" indent="-285750" algn="r" rtl="1">
              <a:defRPr>
                <a:solidFill>
                  <a:schemeClr val="tx1"/>
                </a:solidFill>
                <a:latin typeface="Arial" pitchFamily="34" charset="0"/>
                <a:cs typeface="Arial" pitchFamily="34" charset="0"/>
              </a:defRPr>
            </a:lvl2pPr>
            <a:lvl3pPr marL="1143000" indent="-228600" algn="r" rtl="1">
              <a:defRPr>
                <a:solidFill>
                  <a:schemeClr val="tx1"/>
                </a:solidFill>
                <a:latin typeface="Arial" pitchFamily="34" charset="0"/>
                <a:cs typeface="Arial" pitchFamily="34" charset="0"/>
              </a:defRPr>
            </a:lvl3pPr>
            <a:lvl4pPr marL="1600200" indent="-228600" algn="r" rtl="1">
              <a:defRPr>
                <a:solidFill>
                  <a:schemeClr val="tx1"/>
                </a:solidFill>
                <a:latin typeface="Arial" pitchFamily="34" charset="0"/>
                <a:cs typeface="Arial" pitchFamily="34" charset="0"/>
              </a:defRPr>
            </a:lvl4pPr>
            <a:lvl5pPr marL="2057400" indent="-228600" algn="r" rtl="1">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eaLnBrk="1" hangingPunct="1">
              <a:defRPr/>
            </a:pPr>
            <a:endParaRPr lang="he-IL" altLang="he-IL" smtClean="0"/>
          </a:p>
        </p:txBody>
      </p:sp>
      <p:sp>
        <p:nvSpPr>
          <p:cNvPr id="6" name="Rectangle 4"/>
          <p:cNvSpPr>
            <a:spLocks noGrp="1" noChangeArrowheads="1"/>
          </p:cNvSpPr>
          <p:nvPr>
            <p:ph type="subTitle" idx="1"/>
          </p:nvPr>
        </p:nvSpPr>
        <p:spPr>
          <a:xfrm>
            <a:off x="922337" y="2329657"/>
            <a:ext cx="7366000" cy="1639887"/>
          </a:xfrm>
        </p:spPr>
        <p:txBody>
          <a:bodyPr anchor="ctr" anchorCtr="1"/>
          <a:lstStyle>
            <a:lvl1pPr marL="0" indent="0" algn="ctr">
              <a:buFont typeface="Wingdings" pitchFamily="2" charset="2"/>
              <a:buNone/>
              <a:defRPr sz="2400" b="1">
                <a:solidFill>
                  <a:schemeClr val="bg1"/>
                </a:solidFill>
              </a:defRPr>
            </a:lvl1pPr>
          </a:lstStyle>
          <a:p>
            <a:r>
              <a:rPr lang="he-IL" dirty="0" smtClean="0"/>
              <a:t>לחץ כדי לערוך סגנון כותרת משנה של תבנית בסיס</a:t>
            </a:r>
            <a:endParaRPr lang="en-US" dirty="0"/>
          </a:p>
        </p:txBody>
      </p:sp>
      <p:sp>
        <p:nvSpPr>
          <p:cNvPr id="7" name="Rectangle 6"/>
          <p:cNvSpPr>
            <a:spLocks noGrp="1" noChangeArrowheads="1"/>
          </p:cNvSpPr>
          <p:nvPr>
            <p:ph type="ctrTitle"/>
          </p:nvPr>
        </p:nvSpPr>
        <p:spPr>
          <a:xfrm>
            <a:off x="1185865" y="1631145"/>
            <a:ext cx="7340600" cy="501676"/>
          </a:xfrm>
        </p:spPr>
        <p:txBody>
          <a:bodyPr/>
          <a:lstStyle>
            <a:lvl1pPr algn="ctr">
              <a:defRPr sz="2800"/>
            </a:lvl1pPr>
          </a:lstStyle>
          <a:p>
            <a:r>
              <a:rPr lang="he-IL" smtClean="0"/>
              <a:t>לחץ כדי לערוך סגנון כותרת של תבנית בסיס</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פריסה מותאמת אישית">
    <p:spTree>
      <p:nvGrpSpPr>
        <p:cNvPr id="1" name=""/>
        <p:cNvGrpSpPr/>
        <p:nvPr/>
      </p:nvGrpSpPr>
      <p:grpSpPr>
        <a:xfrm>
          <a:off x="0" y="0"/>
          <a:ext cx="0" cy="0"/>
          <a:chOff x="0" y="0"/>
          <a:chExt cx="0" cy="0"/>
        </a:xfrm>
      </p:grpSpPr>
      <p:sp>
        <p:nvSpPr>
          <p:cNvPr id="3" name="Line 5"/>
          <p:cNvSpPr>
            <a:spLocks noChangeShapeType="1"/>
          </p:cNvSpPr>
          <p:nvPr/>
        </p:nvSpPr>
        <p:spPr bwMode="auto">
          <a:xfrm>
            <a:off x="179388" y="850900"/>
            <a:ext cx="8785225" cy="0"/>
          </a:xfrm>
          <a:prstGeom prst="line">
            <a:avLst/>
          </a:prstGeom>
          <a:noFill/>
          <a:ln w="9525">
            <a:solidFill>
              <a:srgbClr val="333333"/>
            </a:solidFill>
            <a:round/>
            <a:headEnd/>
            <a:tailEnd/>
          </a:ln>
        </p:spPr>
        <p:txBody>
          <a:bodyPr/>
          <a:lstStyle/>
          <a:p>
            <a:endParaRPr lang="he-IL"/>
          </a:p>
        </p:txBody>
      </p:sp>
      <p:sp>
        <p:nvSpPr>
          <p:cNvPr id="5" name="Rectangle 6"/>
          <p:cNvSpPr>
            <a:spLocks noChangeArrowheads="1"/>
          </p:cNvSpPr>
          <p:nvPr/>
        </p:nvSpPr>
        <p:spPr bwMode="auto">
          <a:xfrm>
            <a:off x="109538" y="6630988"/>
            <a:ext cx="33655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6655" tIns="48328" rIns="96655" bIns="48328">
            <a:spAutoFit/>
          </a:bodyPr>
          <a:lstStyle/>
          <a:p>
            <a:pPr algn="r" defTabSz="966788" rtl="1">
              <a:lnSpc>
                <a:spcPct val="95000"/>
              </a:lnSpc>
            </a:pPr>
            <a:fld id="{5FB35499-3D06-4238-ADD0-2D8B1C9131EA}" type="slidenum">
              <a:rPr lang="he-IL" altLang="he-IL" sz="900"/>
              <a:pPr algn="r" defTabSz="966788" rtl="1">
                <a:lnSpc>
                  <a:spcPct val="95000"/>
                </a:lnSpc>
              </a:pPr>
              <a:t>‹#›</a:t>
            </a:fld>
            <a:endParaRPr lang="en-US" altLang="he-IL" sz="900"/>
          </a:p>
        </p:txBody>
      </p:sp>
      <p:sp>
        <p:nvSpPr>
          <p:cNvPr id="6" name="Line 7"/>
          <p:cNvSpPr>
            <a:spLocks noChangeShapeType="1"/>
          </p:cNvSpPr>
          <p:nvPr/>
        </p:nvSpPr>
        <p:spPr bwMode="auto">
          <a:xfrm>
            <a:off x="214313" y="6375400"/>
            <a:ext cx="8786812" cy="0"/>
          </a:xfrm>
          <a:prstGeom prst="line">
            <a:avLst/>
          </a:prstGeom>
          <a:noFill/>
          <a:ln w="9525">
            <a:solidFill>
              <a:srgbClr val="333333"/>
            </a:solidFill>
            <a:round/>
            <a:headEnd/>
            <a:tailEnd/>
          </a:ln>
        </p:spPr>
        <p:txBody>
          <a:bodyPr/>
          <a:lstStyle/>
          <a:p>
            <a:endParaRPr lang="he-IL"/>
          </a:p>
        </p:txBody>
      </p:sp>
      <p:pic>
        <p:nvPicPr>
          <p:cNvPr id="7" name="Picture 2"/>
          <p:cNvPicPr>
            <a:picLocks noChangeAspect="1"/>
          </p:cNvPicPr>
          <p:nvPr/>
        </p:nvPicPr>
        <p:blipFill>
          <a:blip r:embed="rId2" cstate="print">
            <a:clrChange>
              <a:clrFrom>
                <a:srgbClr val="FFFFFF"/>
              </a:clrFrom>
              <a:clrTo>
                <a:srgbClr val="FFFFFF">
                  <a:alpha val="0"/>
                </a:srgbClr>
              </a:clrTo>
            </a:clrChange>
          </a:blip>
          <a:srcRect t="19667" b="12640"/>
          <a:stretch>
            <a:fillRect/>
          </a:stretch>
        </p:blipFill>
        <p:spPr bwMode="auto">
          <a:xfrm>
            <a:off x="79375" y="44450"/>
            <a:ext cx="2405063" cy="842963"/>
          </a:xfrm>
          <a:prstGeom prst="rect">
            <a:avLst/>
          </a:prstGeom>
          <a:noFill/>
          <a:ln w="9525">
            <a:noFill/>
            <a:miter lim="800000"/>
            <a:headEnd/>
            <a:tailEnd/>
          </a:ln>
        </p:spPr>
      </p:pic>
      <p:sp>
        <p:nvSpPr>
          <p:cNvPr id="8" name="Rectangle 3"/>
          <p:cNvSpPr>
            <a:spLocks noChangeArrowheads="1"/>
          </p:cNvSpPr>
          <p:nvPr/>
        </p:nvSpPr>
        <p:spPr bwMode="auto">
          <a:xfrm>
            <a:off x="7643813" y="2501900"/>
            <a:ext cx="982662" cy="936625"/>
          </a:xfrm>
          <a:prstGeom prst="rect">
            <a:avLst/>
          </a:prstGeom>
          <a:solidFill>
            <a:srgbClr val="92D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lgn="r" rtl="1">
              <a:defRPr>
                <a:solidFill>
                  <a:schemeClr val="tx1"/>
                </a:solidFill>
                <a:latin typeface="Arial" pitchFamily="34" charset="0"/>
                <a:cs typeface="Arial" pitchFamily="34" charset="0"/>
              </a:defRPr>
            </a:lvl1pPr>
            <a:lvl2pPr marL="742950" indent="-285750" algn="r" rtl="1">
              <a:defRPr>
                <a:solidFill>
                  <a:schemeClr val="tx1"/>
                </a:solidFill>
                <a:latin typeface="Arial" pitchFamily="34" charset="0"/>
                <a:cs typeface="Arial" pitchFamily="34" charset="0"/>
              </a:defRPr>
            </a:lvl2pPr>
            <a:lvl3pPr marL="1143000" indent="-228600" algn="r" rtl="1">
              <a:defRPr>
                <a:solidFill>
                  <a:schemeClr val="tx1"/>
                </a:solidFill>
                <a:latin typeface="Arial" pitchFamily="34" charset="0"/>
                <a:cs typeface="Arial" pitchFamily="34" charset="0"/>
              </a:defRPr>
            </a:lvl3pPr>
            <a:lvl4pPr marL="1600200" indent="-228600" algn="r" rtl="1">
              <a:defRPr>
                <a:solidFill>
                  <a:schemeClr val="tx1"/>
                </a:solidFill>
                <a:latin typeface="Arial" pitchFamily="34" charset="0"/>
                <a:cs typeface="Arial" pitchFamily="34" charset="0"/>
              </a:defRPr>
            </a:lvl4pPr>
            <a:lvl5pPr marL="2057400" indent="-228600" algn="r" rtl="1">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he-IL" smtClean="0">
              <a:solidFill>
                <a:srgbClr val="000000"/>
              </a:solidFill>
            </a:endParaRPr>
          </a:p>
        </p:txBody>
      </p:sp>
      <p:sp>
        <p:nvSpPr>
          <p:cNvPr id="4" name="Rectangle 4"/>
          <p:cNvSpPr>
            <a:spLocks noGrp="1" noChangeArrowheads="1"/>
          </p:cNvSpPr>
          <p:nvPr>
            <p:ph type="subTitle" idx="1"/>
          </p:nvPr>
        </p:nvSpPr>
        <p:spPr>
          <a:xfrm>
            <a:off x="571472" y="2500304"/>
            <a:ext cx="7143800" cy="936000"/>
          </a:xfrm>
          <a:solidFill>
            <a:srgbClr val="0070C0"/>
          </a:solidFill>
        </p:spPr>
        <p:txBody>
          <a:bodyPr anchor="ctr" anchorCtr="1"/>
          <a:lstStyle>
            <a:lvl1pPr marL="0" indent="0">
              <a:buFont typeface="Wingdings" pitchFamily="2" charset="2"/>
              <a:buNone/>
              <a:defRPr sz="2400" b="1">
                <a:solidFill>
                  <a:schemeClr val="bg1"/>
                </a:solidFill>
              </a:defRPr>
            </a:lvl1pPr>
          </a:lstStyle>
          <a:p>
            <a:r>
              <a:rPr lang="he-IL" smtClean="0"/>
              <a:t>לחץ כדי לערוך סגנון כותרת משנה של תבנית בסיס</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lvl1pPr>
              <a:buClr>
                <a:srgbClr val="92D050"/>
              </a:buClr>
              <a:defRPr/>
            </a:lvl1pPr>
            <a:lvl2pPr>
              <a:buClr>
                <a:srgbClr val="92D050"/>
              </a:buClr>
              <a:defRPr/>
            </a:lvl2pPr>
            <a:lvl3pPr>
              <a:buClr>
                <a:srgbClr val="92D050"/>
              </a:buClr>
              <a:defRPr/>
            </a:lvl3pPr>
            <a:lvl4pPr>
              <a:buClr>
                <a:srgbClr val="92D050"/>
              </a:buClr>
              <a:defRPr/>
            </a:lvl4pPr>
            <a:lvl5pPr>
              <a:buClr>
                <a:srgbClr val="92D050"/>
              </a:buClr>
              <a:defRPr/>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1"/>
            <a:ext cx="7772400" cy="1261884"/>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e-IL" smtClean="0"/>
              <a:t>לחץ כדי לערוך סגנונות טקסט של תבנית בסיס</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פריסה מותאמת אישית">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פריסה מותאמת אישית">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lvl1pPr>
              <a:defRPr/>
            </a:lvl1pPr>
          </a:lstStyle>
          <a:p>
            <a:pPr>
              <a:defRPr/>
            </a:pPr>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fld id="{8E53FC72-3575-42E8-9E18-3EC2216BC9A5}" type="slidenum">
              <a:rPr lang="he-IL" altLang="he-IL"/>
              <a:pPr/>
              <a:t>‹#›</a:t>
            </a:fld>
            <a:endParaRPr lang="he-IL" alt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265113" y="296863"/>
            <a:ext cx="8680450" cy="442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he-IL" altLang="he-IL" smtClean="0"/>
              <a:t>לחץ כדי לערוך סגנון כותרת של תבנית בסיס</a:t>
            </a:r>
          </a:p>
        </p:txBody>
      </p:sp>
      <p:sp>
        <p:nvSpPr>
          <p:cNvPr id="1027" name="Rectangle 4"/>
          <p:cNvSpPr>
            <a:spLocks noGrp="1" noChangeArrowheads="1"/>
          </p:cNvSpPr>
          <p:nvPr>
            <p:ph type="body" idx="1"/>
          </p:nvPr>
        </p:nvSpPr>
        <p:spPr bwMode="auto">
          <a:xfrm>
            <a:off x="269875" y="981075"/>
            <a:ext cx="8616950" cy="5111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altLang="he-IL" smtClean="0"/>
              <a:t>לחץ כדי לערוך סגנונות טקסט של תבנית בסיס</a:t>
            </a:r>
          </a:p>
          <a:p>
            <a:pPr lvl="1"/>
            <a:r>
              <a:rPr lang="he-IL" altLang="he-IL" smtClean="0"/>
              <a:t>רמה שנייה</a:t>
            </a:r>
          </a:p>
          <a:p>
            <a:pPr lvl="2"/>
            <a:r>
              <a:rPr lang="he-IL" altLang="he-IL" smtClean="0"/>
              <a:t>רמה שלישית</a:t>
            </a:r>
          </a:p>
          <a:p>
            <a:pPr lvl="3"/>
            <a:r>
              <a:rPr lang="he-IL" altLang="he-IL" smtClean="0"/>
              <a:t>רמה רביעית</a:t>
            </a:r>
          </a:p>
          <a:p>
            <a:pPr lvl="4"/>
            <a:r>
              <a:rPr lang="he-IL" altLang="he-IL" smtClean="0"/>
              <a:t>רמה חמישית</a:t>
            </a:r>
          </a:p>
        </p:txBody>
      </p:sp>
      <p:sp>
        <p:nvSpPr>
          <p:cNvPr id="1028" name="Line 5"/>
          <p:cNvSpPr>
            <a:spLocks noChangeShapeType="1"/>
          </p:cNvSpPr>
          <p:nvPr/>
        </p:nvSpPr>
        <p:spPr bwMode="auto">
          <a:xfrm>
            <a:off x="179388" y="850900"/>
            <a:ext cx="8785225" cy="0"/>
          </a:xfrm>
          <a:prstGeom prst="line">
            <a:avLst/>
          </a:prstGeom>
          <a:noFill/>
          <a:ln w="9525">
            <a:solidFill>
              <a:srgbClr val="333333"/>
            </a:solidFill>
            <a:round/>
            <a:headEnd/>
            <a:tailEnd/>
          </a:ln>
        </p:spPr>
        <p:txBody>
          <a:bodyPr/>
          <a:lstStyle/>
          <a:p>
            <a:endParaRPr lang="he-IL"/>
          </a:p>
        </p:txBody>
      </p:sp>
      <p:sp>
        <p:nvSpPr>
          <p:cNvPr id="1029" name="Rectangle 6"/>
          <p:cNvSpPr>
            <a:spLocks noChangeArrowheads="1"/>
          </p:cNvSpPr>
          <p:nvPr/>
        </p:nvSpPr>
        <p:spPr bwMode="auto">
          <a:xfrm>
            <a:off x="109538" y="6630988"/>
            <a:ext cx="33655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6655" tIns="48328" rIns="96655" bIns="48328">
            <a:spAutoFit/>
          </a:bodyPr>
          <a:lstStyle/>
          <a:p>
            <a:pPr algn="r" defTabSz="966788" rtl="1">
              <a:lnSpc>
                <a:spcPct val="95000"/>
              </a:lnSpc>
            </a:pPr>
            <a:fld id="{10E71925-B587-4308-B800-13760ADCBEA1}" type="slidenum">
              <a:rPr lang="he-IL" altLang="he-IL" sz="900"/>
              <a:pPr algn="r" defTabSz="966788" rtl="1">
                <a:lnSpc>
                  <a:spcPct val="95000"/>
                </a:lnSpc>
              </a:pPr>
              <a:t>‹#›</a:t>
            </a:fld>
            <a:endParaRPr lang="en-US" altLang="he-IL" sz="900"/>
          </a:p>
        </p:txBody>
      </p:sp>
      <p:sp>
        <p:nvSpPr>
          <p:cNvPr id="1030" name="Line 7"/>
          <p:cNvSpPr>
            <a:spLocks noChangeShapeType="1"/>
          </p:cNvSpPr>
          <p:nvPr/>
        </p:nvSpPr>
        <p:spPr bwMode="auto">
          <a:xfrm>
            <a:off x="214313" y="6375400"/>
            <a:ext cx="8786812" cy="0"/>
          </a:xfrm>
          <a:prstGeom prst="line">
            <a:avLst/>
          </a:prstGeom>
          <a:noFill/>
          <a:ln w="9525">
            <a:solidFill>
              <a:srgbClr val="333333"/>
            </a:solidFill>
            <a:round/>
            <a:headEnd/>
            <a:tailEnd/>
          </a:ln>
        </p:spPr>
        <p:txBody>
          <a:bodyPr/>
          <a:lstStyle/>
          <a:p>
            <a:endParaRPr lang="he-IL"/>
          </a:p>
        </p:txBody>
      </p:sp>
      <p:pic>
        <p:nvPicPr>
          <p:cNvPr id="1031" name="Picture 2"/>
          <p:cNvPicPr>
            <a:picLocks noChangeAspect="1"/>
          </p:cNvPicPr>
          <p:nvPr/>
        </p:nvPicPr>
        <p:blipFill>
          <a:blip r:embed="rId10" cstate="print">
            <a:clrChange>
              <a:clrFrom>
                <a:srgbClr val="FFFFFF"/>
              </a:clrFrom>
              <a:clrTo>
                <a:srgbClr val="FFFFFF">
                  <a:alpha val="0"/>
                </a:srgbClr>
              </a:clrTo>
            </a:clrChange>
          </a:blip>
          <a:srcRect t="19667" b="12640"/>
          <a:stretch>
            <a:fillRect/>
          </a:stretch>
        </p:blipFill>
        <p:spPr bwMode="auto">
          <a:xfrm>
            <a:off x="79375" y="44450"/>
            <a:ext cx="2405063" cy="8429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49" r:id="rId4"/>
    <p:sldLayoutId id="2147483750" r:id="rId5"/>
    <p:sldLayoutId id="2147483751" r:id="rId6"/>
    <p:sldLayoutId id="2147483752" r:id="rId7"/>
    <p:sldLayoutId id="2147483753" r:id="rId8"/>
  </p:sldLayoutIdLst>
  <p:timing>
    <p:tnLst>
      <p:par>
        <p:cTn id="1" dur="indefinite" restart="never" nodeType="tmRoot"/>
      </p:par>
    </p:tnLst>
  </p:timing>
  <p:hf hdr="0" ftr="0" dt="0"/>
  <p:txStyles>
    <p:titleStyle>
      <a:lvl1pPr algn="r" rtl="1" eaLnBrk="0" fontAlgn="base" hangingPunct="0">
        <a:lnSpc>
          <a:spcPct val="95000"/>
        </a:lnSpc>
        <a:spcBef>
          <a:spcPct val="0"/>
        </a:spcBef>
        <a:spcAft>
          <a:spcPct val="0"/>
        </a:spcAft>
        <a:defRPr sz="2400" b="1">
          <a:solidFill>
            <a:srgbClr val="003366"/>
          </a:solidFill>
          <a:latin typeface="+mj-lt"/>
          <a:ea typeface="+mj-ea"/>
          <a:cs typeface="+mj-cs"/>
        </a:defRPr>
      </a:lvl1pPr>
      <a:lvl2pPr algn="r" rtl="1" eaLnBrk="0" fontAlgn="base" hangingPunct="0">
        <a:lnSpc>
          <a:spcPct val="95000"/>
        </a:lnSpc>
        <a:spcBef>
          <a:spcPct val="0"/>
        </a:spcBef>
        <a:spcAft>
          <a:spcPct val="0"/>
        </a:spcAft>
        <a:defRPr sz="2400" b="1">
          <a:solidFill>
            <a:srgbClr val="003366"/>
          </a:solidFill>
          <a:latin typeface="Arial" pitchFamily="34" charset="0"/>
          <a:cs typeface="Arial" pitchFamily="34" charset="0"/>
        </a:defRPr>
      </a:lvl2pPr>
      <a:lvl3pPr algn="r" rtl="1" eaLnBrk="0" fontAlgn="base" hangingPunct="0">
        <a:lnSpc>
          <a:spcPct val="95000"/>
        </a:lnSpc>
        <a:spcBef>
          <a:spcPct val="0"/>
        </a:spcBef>
        <a:spcAft>
          <a:spcPct val="0"/>
        </a:spcAft>
        <a:defRPr sz="2400" b="1">
          <a:solidFill>
            <a:srgbClr val="003366"/>
          </a:solidFill>
          <a:latin typeface="Arial" pitchFamily="34" charset="0"/>
          <a:cs typeface="Arial" pitchFamily="34" charset="0"/>
        </a:defRPr>
      </a:lvl3pPr>
      <a:lvl4pPr algn="r" rtl="1" eaLnBrk="0" fontAlgn="base" hangingPunct="0">
        <a:lnSpc>
          <a:spcPct val="95000"/>
        </a:lnSpc>
        <a:spcBef>
          <a:spcPct val="0"/>
        </a:spcBef>
        <a:spcAft>
          <a:spcPct val="0"/>
        </a:spcAft>
        <a:defRPr sz="2400" b="1">
          <a:solidFill>
            <a:srgbClr val="003366"/>
          </a:solidFill>
          <a:latin typeface="Arial" pitchFamily="34" charset="0"/>
          <a:cs typeface="Arial" pitchFamily="34" charset="0"/>
        </a:defRPr>
      </a:lvl4pPr>
      <a:lvl5pPr algn="r" rtl="1" eaLnBrk="0" fontAlgn="base" hangingPunct="0">
        <a:lnSpc>
          <a:spcPct val="95000"/>
        </a:lnSpc>
        <a:spcBef>
          <a:spcPct val="0"/>
        </a:spcBef>
        <a:spcAft>
          <a:spcPct val="0"/>
        </a:spcAft>
        <a:defRPr sz="2400" b="1">
          <a:solidFill>
            <a:srgbClr val="003366"/>
          </a:solidFill>
          <a:latin typeface="Arial" pitchFamily="34" charset="0"/>
          <a:cs typeface="Arial" pitchFamily="34" charset="0"/>
        </a:defRPr>
      </a:lvl5pPr>
      <a:lvl6pPr marL="457200" algn="r" rtl="1" eaLnBrk="1" fontAlgn="base" hangingPunct="1">
        <a:lnSpc>
          <a:spcPct val="95000"/>
        </a:lnSpc>
        <a:spcBef>
          <a:spcPct val="0"/>
        </a:spcBef>
        <a:spcAft>
          <a:spcPct val="0"/>
        </a:spcAft>
        <a:defRPr sz="2400" b="1">
          <a:solidFill>
            <a:srgbClr val="003366"/>
          </a:solidFill>
          <a:latin typeface="Arial" pitchFamily="34" charset="0"/>
          <a:cs typeface="Arial" pitchFamily="34" charset="0"/>
        </a:defRPr>
      </a:lvl6pPr>
      <a:lvl7pPr marL="914400" algn="r" rtl="1" eaLnBrk="1" fontAlgn="base" hangingPunct="1">
        <a:lnSpc>
          <a:spcPct val="95000"/>
        </a:lnSpc>
        <a:spcBef>
          <a:spcPct val="0"/>
        </a:spcBef>
        <a:spcAft>
          <a:spcPct val="0"/>
        </a:spcAft>
        <a:defRPr sz="2400" b="1">
          <a:solidFill>
            <a:srgbClr val="003366"/>
          </a:solidFill>
          <a:latin typeface="Arial" pitchFamily="34" charset="0"/>
          <a:cs typeface="Arial" pitchFamily="34" charset="0"/>
        </a:defRPr>
      </a:lvl7pPr>
      <a:lvl8pPr marL="1371600" algn="r" rtl="1" eaLnBrk="1" fontAlgn="base" hangingPunct="1">
        <a:lnSpc>
          <a:spcPct val="95000"/>
        </a:lnSpc>
        <a:spcBef>
          <a:spcPct val="0"/>
        </a:spcBef>
        <a:spcAft>
          <a:spcPct val="0"/>
        </a:spcAft>
        <a:defRPr sz="2400" b="1">
          <a:solidFill>
            <a:srgbClr val="003366"/>
          </a:solidFill>
          <a:latin typeface="Arial" pitchFamily="34" charset="0"/>
          <a:cs typeface="Arial" pitchFamily="34" charset="0"/>
        </a:defRPr>
      </a:lvl8pPr>
      <a:lvl9pPr marL="1828800" algn="r" rtl="1" eaLnBrk="1" fontAlgn="base" hangingPunct="1">
        <a:lnSpc>
          <a:spcPct val="95000"/>
        </a:lnSpc>
        <a:spcBef>
          <a:spcPct val="0"/>
        </a:spcBef>
        <a:spcAft>
          <a:spcPct val="0"/>
        </a:spcAft>
        <a:defRPr sz="2400" b="1">
          <a:solidFill>
            <a:srgbClr val="003366"/>
          </a:solidFill>
          <a:latin typeface="Arial" pitchFamily="34" charset="0"/>
          <a:cs typeface="Arial" pitchFamily="34" charset="0"/>
        </a:defRPr>
      </a:lvl9pPr>
    </p:titleStyle>
    <p:bodyStyle>
      <a:lvl1pPr marL="179388" indent="-179388" algn="r" rtl="1" eaLnBrk="0" fontAlgn="base" hangingPunct="0">
        <a:spcBef>
          <a:spcPct val="20000"/>
        </a:spcBef>
        <a:spcAft>
          <a:spcPct val="0"/>
        </a:spcAft>
        <a:buClr>
          <a:srgbClr val="92D050"/>
        </a:buClr>
        <a:buFont typeface="Wingdings" pitchFamily="2" charset="2"/>
        <a:buChar char="§"/>
        <a:defRPr b="1">
          <a:solidFill>
            <a:srgbClr val="1C1C1C"/>
          </a:solidFill>
          <a:latin typeface="+mn-lt"/>
          <a:ea typeface="+mn-ea"/>
          <a:cs typeface="+mn-cs"/>
        </a:defRPr>
      </a:lvl1pPr>
      <a:lvl2pPr marL="625475" indent="-168275" algn="r" rtl="1" eaLnBrk="0" fontAlgn="base" hangingPunct="0">
        <a:spcBef>
          <a:spcPct val="20000"/>
        </a:spcBef>
        <a:spcAft>
          <a:spcPct val="0"/>
        </a:spcAft>
        <a:buClr>
          <a:srgbClr val="92D050"/>
        </a:buClr>
        <a:buFont typeface="Wingdings" pitchFamily="2" charset="2"/>
        <a:buChar char="§"/>
        <a:defRPr>
          <a:solidFill>
            <a:srgbClr val="1C1C1C"/>
          </a:solidFill>
          <a:latin typeface="+mn-lt"/>
          <a:cs typeface="+mn-cs"/>
        </a:defRPr>
      </a:lvl2pPr>
      <a:lvl3pPr marL="984250" indent="-179388" algn="r" rtl="1" eaLnBrk="0" fontAlgn="base" hangingPunct="0">
        <a:spcBef>
          <a:spcPct val="20000"/>
        </a:spcBef>
        <a:spcAft>
          <a:spcPct val="0"/>
        </a:spcAft>
        <a:buClr>
          <a:srgbClr val="92D050"/>
        </a:buClr>
        <a:buFont typeface="Wingdings" pitchFamily="2" charset="2"/>
        <a:buChar char="§"/>
        <a:defRPr>
          <a:solidFill>
            <a:srgbClr val="1C1C1C"/>
          </a:solidFill>
          <a:latin typeface="+mn-lt"/>
          <a:cs typeface="+mn-cs"/>
        </a:defRPr>
      </a:lvl3pPr>
      <a:lvl4pPr marL="1600200" indent="-228600" algn="r" rtl="1" eaLnBrk="0" fontAlgn="base" hangingPunct="0">
        <a:spcBef>
          <a:spcPct val="20000"/>
        </a:spcBef>
        <a:spcAft>
          <a:spcPct val="0"/>
        </a:spcAft>
        <a:buClr>
          <a:srgbClr val="92D050"/>
        </a:buClr>
        <a:buFont typeface="Wingdings" pitchFamily="2" charset="2"/>
        <a:buChar char="§"/>
        <a:defRPr>
          <a:solidFill>
            <a:srgbClr val="1C1C1C"/>
          </a:solidFill>
          <a:latin typeface="+mn-lt"/>
          <a:cs typeface="+mn-cs"/>
        </a:defRPr>
      </a:lvl4pPr>
      <a:lvl5pPr marL="2057400" indent="-228600" algn="r" rtl="1" eaLnBrk="0" fontAlgn="base" hangingPunct="0">
        <a:spcBef>
          <a:spcPct val="20000"/>
        </a:spcBef>
        <a:spcAft>
          <a:spcPct val="0"/>
        </a:spcAft>
        <a:buClr>
          <a:srgbClr val="92D050"/>
        </a:buClr>
        <a:buFont typeface="Wingdings" pitchFamily="2" charset="2"/>
        <a:buChar char="§"/>
        <a:defRPr>
          <a:solidFill>
            <a:srgbClr val="1C1C1C"/>
          </a:solidFill>
          <a:latin typeface="+mn-lt"/>
          <a:cs typeface="+mn-cs"/>
        </a:defRPr>
      </a:lvl5pPr>
      <a:lvl6pPr marL="2514600" indent="-228600" algn="r" rtl="1" eaLnBrk="1" fontAlgn="base" hangingPunct="1">
        <a:spcBef>
          <a:spcPct val="20000"/>
        </a:spcBef>
        <a:spcAft>
          <a:spcPct val="0"/>
        </a:spcAft>
        <a:buClr>
          <a:srgbClr val="FF9900"/>
        </a:buClr>
        <a:buFont typeface="Wingdings" pitchFamily="2" charset="2"/>
        <a:buChar char="§"/>
        <a:defRPr>
          <a:solidFill>
            <a:srgbClr val="1C1C1C"/>
          </a:solidFill>
          <a:latin typeface="+mn-lt"/>
          <a:cs typeface="+mn-cs"/>
        </a:defRPr>
      </a:lvl6pPr>
      <a:lvl7pPr marL="2971800" indent="-228600" algn="r" rtl="1" eaLnBrk="1" fontAlgn="base" hangingPunct="1">
        <a:spcBef>
          <a:spcPct val="20000"/>
        </a:spcBef>
        <a:spcAft>
          <a:spcPct val="0"/>
        </a:spcAft>
        <a:buClr>
          <a:srgbClr val="FF9900"/>
        </a:buClr>
        <a:buFont typeface="Wingdings" pitchFamily="2" charset="2"/>
        <a:buChar char="§"/>
        <a:defRPr>
          <a:solidFill>
            <a:srgbClr val="1C1C1C"/>
          </a:solidFill>
          <a:latin typeface="+mn-lt"/>
          <a:cs typeface="+mn-cs"/>
        </a:defRPr>
      </a:lvl7pPr>
      <a:lvl8pPr marL="3429000" indent="-228600" algn="r" rtl="1" eaLnBrk="1" fontAlgn="base" hangingPunct="1">
        <a:spcBef>
          <a:spcPct val="20000"/>
        </a:spcBef>
        <a:spcAft>
          <a:spcPct val="0"/>
        </a:spcAft>
        <a:buClr>
          <a:srgbClr val="FF9900"/>
        </a:buClr>
        <a:buFont typeface="Wingdings" pitchFamily="2" charset="2"/>
        <a:buChar char="§"/>
        <a:defRPr>
          <a:solidFill>
            <a:srgbClr val="1C1C1C"/>
          </a:solidFill>
          <a:latin typeface="+mn-lt"/>
          <a:cs typeface="+mn-cs"/>
        </a:defRPr>
      </a:lvl8pPr>
      <a:lvl9pPr marL="3886200" indent="-228600" algn="r" rtl="1" eaLnBrk="1" fontAlgn="base" hangingPunct="1">
        <a:spcBef>
          <a:spcPct val="20000"/>
        </a:spcBef>
        <a:spcAft>
          <a:spcPct val="0"/>
        </a:spcAft>
        <a:buClr>
          <a:srgbClr val="FF9900"/>
        </a:buClr>
        <a:buFont typeface="Wingdings" pitchFamily="2" charset="2"/>
        <a:buChar char="§"/>
        <a:defRPr>
          <a:solidFill>
            <a:srgbClr val="1C1C1C"/>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מציין מיקום של כותרת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e-IL" altLang="he-IL" smtClean="0"/>
              <a:t>לחץ כדי לערוך סגנון כותרת של תבנית בסיס</a:t>
            </a:r>
          </a:p>
        </p:txBody>
      </p:sp>
      <p:sp>
        <p:nvSpPr>
          <p:cNvPr id="2051" name="מציין מיקום טקסט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altLang="he-IL" smtClean="0"/>
              <a:t>לחץ כדי לערוך סגנונות טקסט של תבנית בסיס</a:t>
            </a:r>
          </a:p>
          <a:p>
            <a:pPr lvl="1"/>
            <a:r>
              <a:rPr lang="he-IL" altLang="he-IL" smtClean="0"/>
              <a:t>רמה שנייה</a:t>
            </a:r>
          </a:p>
          <a:p>
            <a:pPr lvl="2"/>
            <a:r>
              <a:rPr lang="he-IL" altLang="he-IL" smtClean="0"/>
              <a:t>רמה שלישית</a:t>
            </a:r>
          </a:p>
          <a:p>
            <a:pPr lvl="3"/>
            <a:r>
              <a:rPr lang="he-IL" altLang="he-IL" smtClean="0"/>
              <a:t>רמה רביעית</a:t>
            </a:r>
          </a:p>
          <a:p>
            <a:pPr lvl="4"/>
            <a:r>
              <a:rPr lang="he-IL" altLang="he-IL" smtClean="0"/>
              <a:t>רמה חמישית</a:t>
            </a:r>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rtl="1" eaLnBrk="1" fontAlgn="auto" hangingPunct="1">
              <a:spcBef>
                <a:spcPts val="0"/>
              </a:spcBef>
              <a:spcAft>
                <a:spcPts val="0"/>
              </a:spcAft>
              <a:defRPr sz="1200">
                <a:solidFill>
                  <a:schemeClr val="tx1">
                    <a:tint val="75000"/>
                  </a:schemeClr>
                </a:solidFill>
                <a:latin typeface="+mn-lt"/>
                <a:cs typeface="+mn-cs"/>
              </a:defRPr>
            </a:lvl1pPr>
          </a:lstStyle>
          <a:p>
            <a:pPr>
              <a:defRPr/>
            </a:pPr>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rtl="1" eaLnBrk="1" fontAlgn="auto" hangingPunct="1">
              <a:spcBef>
                <a:spcPts val="0"/>
              </a:spcBef>
              <a:spcAft>
                <a:spcPts val="0"/>
              </a:spcAft>
              <a:defRPr sz="1200">
                <a:solidFill>
                  <a:schemeClr val="tx1">
                    <a:tint val="75000"/>
                  </a:schemeClr>
                </a:solidFill>
                <a:latin typeface="+mn-lt"/>
                <a:cs typeface="+mn-cs"/>
              </a:defRPr>
            </a:lvl1pPr>
          </a:lstStyle>
          <a:p>
            <a:pPr>
              <a:defRPr/>
            </a:pPr>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rtl="1" eaLnBrk="1" hangingPunct="1">
              <a:defRPr sz="1200">
                <a:solidFill>
                  <a:srgbClr val="898989"/>
                </a:solidFill>
                <a:latin typeface="Calibri" pitchFamily="34" charset="0"/>
              </a:defRPr>
            </a:lvl1pPr>
          </a:lstStyle>
          <a:p>
            <a:fld id="{2888DB94-A0EF-4077-8B6D-93DC88532523}" type="slidenum">
              <a:rPr lang="he-IL" altLang="he-IL"/>
              <a:pPr/>
              <a:t>‹#›</a:t>
            </a:fld>
            <a:endParaRPr lang="he-IL" altLang="he-IL"/>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hf hdr="0" ftr="0" dt="0"/>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video" Target="file:///D:\RAZ\Documents\F\marvad\&#1499;&#1504;&#1505;%20&#1488;&#1493;&#1512;%20&#1497;&#1512;&#1493;&#1511;\safety-belt-in-car-accident-heaven-can-wait.asf"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video" Target="file:///D:\RAZ\Documents\F\marvad\&#1499;&#1504;&#1505;%20&#1488;&#1493;&#1512;%20&#1497;&#1512;&#1493;&#1511;\lecturer-who-does-not-know-his-class.mpe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כותרת משנה 2"/>
          <p:cNvSpPr>
            <a:spLocks noGrp="1"/>
          </p:cNvSpPr>
          <p:nvPr>
            <p:ph type="subTitle" idx="1"/>
          </p:nvPr>
        </p:nvSpPr>
        <p:spPr>
          <a:xfrm>
            <a:off x="922338" y="2330450"/>
            <a:ext cx="7366000" cy="1639888"/>
          </a:xfrm>
        </p:spPr>
        <p:txBody>
          <a:bodyPr/>
          <a:lstStyle/>
          <a:p>
            <a:pPr eaLnBrk="1" hangingPunct="1"/>
            <a:r>
              <a:rPr lang="he-IL" altLang="he-IL" sz="3200" dirty="0" smtClean="0"/>
              <a:t>פיקוח קצין הבטיחות </a:t>
            </a:r>
          </a:p>
          <a:p>
            <a:pPr eaLnBrk="1" hangingPunct="1"/>
            <a:r>
              <a:rPr lang="he-IL" altLang="he-IL" sz="3200" smtClean="0"/>
              <a:t>על מצבו הבריאותי של הנהג </a:t>
            </a:r>
          </a:p>
          <a:p>
            <a:pPr eaLnBrk="1" hangingPunct="1"/>
            <a:r>
              <a:rPr lang="he-IL" altLang="he-IL" sz="3200" smtClean="0"/>
              <a:t>על פי תקנות התעבורה</a:t>
            </a:r>
            <a:endParaRPr lang="he-IL" altLang="he-IL" sz="3200" dirty="0" smtClean="0"/>
          </a:p>
        </p:txBody>
      </p:sp>
      <p:sp>
        <p:nvSpPr>
          <p:cNvPr id="8195" name="כותרת 3"/>
          <p:cNvSpPr>
            <a:spLocks noGrp="1"/>
          </p:cNvSpPr>
          <p:nvPr>
            <p:ph type="ctrTitle"/>
          </p:nvPr>
        </p:nvSpPr>
        <p:spPr>
          <a:xfrm>
            <a:off x="1185863" y="1630363"/>
            <a:ext cx="7340600" cy="503237"/>
          </a:xfrm>
        </p:spPr>
        <p:txBody>
          <a:bodyPr/>
          <a:lstStyle/>
          <a:p>
            <a:pPr eaLnBrk="1" hangingPunct="1"/>
            <a:r>
              <a:rPr lang="he-IL" altLang="he-IL" dirty="0" smtClean="0"/>
              <a:t>יום השתלמות מקצועית – </a:t>
            </a:r>
            <a:r>
              <a:rPr lang="he-IL" altLang="he-IL" dirty="0" smtClean="0"/>
              <a:t>2016 </a:t>
            </a:r>
            <a:r>
              <a:rPr lang="en-US" altLang="he-IL" dirty="0" smtClean="0"/>
              <a:t>VI</a:t>
            </a:r>
            <a:r>
              <a:rPr lang="he-IL" altLang="he-IL" dirty="0" smtClean="0"/>
              <a:t> </a:t>
            </a:r>
            <a:r>
              <a:rPr lang="he-IL" altLang="he-IL" dirty="0" smtClean="0"/>
              <a:t>21</a:t>
            </a:r>
            <a:endParaRPr lang="he-IL" altLang="he-IL"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תפקידי קצין בטיחות תק' </a:t>
            </a:r>
            <a:r>
              <a:rPr lang="he-IL" dirty="0" smtClean="0"/>
              <a:t>תשל"ב-1971</a:t>
            </a:r>
            <a:endParaRPr lang="he-IL" dirty="0"/>
          </a:p>
        </p:txBody>
      </p:sp>
      <p:sp>
        <p:nvSpPr>
          <p:cNvPr id="3" name="Content Placeholder 2"/>
          <p:cNvSpPr>
            <a:spLocks noGrp="1"/>
          </p:cNvSpPr>
          <p:nvPr>
            <p:ph idx="1"/>
          </p:nvPr>
        </p:nvSpPr>
        <p:spPr/>
        <p:txBody>
          <a:bodyPr/>
          <a:lstStyle/>
          <a:p>
            <a:endParaRPr lang="he-IL" b="0" dirty="0" smtClean="0"/>
          </a:p>
          <a:p>
            <a:r>
              <a:rPr lang="he-IL" b="0" dirty="0" smtClean="0"/>
              <a:t>585 א: אלה </a:t>
            </a:r>
            <a:r>
              <a:rPr lang="he-IL" b="0" dirty="0" smtClean="0"/>
              <a:t>תפקידי קצין בטיחות:</a:t>
            </a:r>
          </a:p>
          <a:p>
            <a:r>
              <a:rPr lang="he-IL" b="0" dirty="0" smtClean="0"/>
              <a:t>(1)   </a:t>
            </a:r>
            <a:r>
              <a:rPr lang="he-IL" b="0" dirty="0" smtClean="0">
                <a:solidFill>
                  <a:srgbClr val="FF0000"/>
                </a:solidFill>
              </a:rPr>
              <a:t>לפקח על כך שהנהגים המועסקים על ידי המפעל או הנוהגים ברכבו ימלאו אחר הוראות פקודת התעבורה והתקנות על פיה (להלן - דיני התעבורה);</a:t>
            </a:r>
          </a:p>
          <a:p>
            <a:r>
              <a:rPr lang="he-IL" b="0" dirty="0" smtClean="0"/>
              <a:t>(2)   לפקח על כך שהרכב של המפעל או המופעל על ידו יהיה בכל עת במצב תקין ושיתמלאו בו הוראות דיני התעבורה;</a:t>
            </a:r>
          </a:p>
          <a:p>
            <a:r>
              <a:rPr lang="he-IL" b="0" dirty="0" smtClean="0"/>
              <a:t>(3)   לפקח על הוראות כל דין הנוגע לבטיחותם של עוברי דרך ולתקינותו של רכב בתחום המפעל;</a:t>
            </a:r>
          </a:p>
          <a:p>
            <a:r>
              <a:rPr lang="he-IL" b="0" dirty="0" smtClean="0"/>
              <a:t>(4)   </a:t>
            </a:r>
            <a:r>
              <a:rPr lang="he-IL" b="0" dirty="0" smtClean="0">
                <a:solidFill>
                  <a:srgbClr val="FF0000"/>
                </a:solidFill>
              </a:rPr>
              <a:t>לפקח על כך שמצב בריאותם של הנהגים כאמור בפסקה (1) יהיה תואם את דרישות דיני התעבורה;</a:t>
            </a:r>
          </a:p>
          <a:p>
            <a:r>
              <a:rPr lang="he-IL" b="0" dirty="0" smtClean="0"/>
              <a:t>(5)   להדריך את הנהגים כאמור בפסקה (1) בעניני נהיגה, טעינה, פריקה, טיפול ברכב ודיני תעבורה;</a:t>
            </a:r>
          </a:p>
          <a:p>
            <a:r>
              <a:rPr lang="he-IL" b="0" dirty="0" smtClean="0"/>
              <a:t>(6)   להמליץ בפני בעל המפעל בכל הנוגע להכשרתם ולהשתלמותם של הנהגים במפעל ולהנהגת סדרי בטיחות במפעל ובכל הנוגע לבטיחותם של הנהגים ושל הרכב;</a:t>
            </a:r>
          </a:p>
          <a:p>
            <a:r>
              <a:rPr lang="he-IL" b="0" dirty="0" smtClean="0"/>
              <a:t>(7)   להגיש דינים וחשבונות לבעל המפעל בכל הנוגע לתפקידיו לפי תקנה זו;</a:t>
            </a:r>
          </a:p>
          <a:p>
            <a:r>
              <a:rPr lang="he-IL" b="0" dirty="0" smtClean="0"/>
              <a:t>(8)   לנהל כרטסת ורישומים לגבי רכב ונהגים על פי הפרטים שהורתה הרשות.</a:t>
            </a:r>
          </a:p>
          <a:p>
            <a:endParaRPr lang="he-IL"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חובות בעל המפעל - </a:t>
            </a:r>
            <a:r>
              <a:rPr lang="he-IL" dirty="0" smtClean="0"/>
              <a:t>תק</a:t>
            </a:r>
            <a:r>
              <a:rPr lang="he-IL" dirty="0" smtClean="0"/>
              <a:t>' תשל"ב-1971 </a:t>
            </a:r>
            <a:endParaRPr lang="he-IL" dirty="0"/>
          </a:p>
        </p:txBody>
      </p:sp>
      <p:sp>
        <p:nvSpPr>
          <p:cNvPr id="3" name="Content Placeholder 2"/>
          <p:cNvSpPr>
            <a:spLocks noGrp="1"/>
          </p:cNvSpPr>
          <p:nvPr>
            <p:ph idx="1"/>
          </p:nvPr>
        </p:nvSpPr>
        <p:spPr/>
        <p:txBody>
          <a:bodyPr/>
          <a:lstStyle/>
          <a:p>
            <a:r>
              <a:rPr lang="he-IL" dirty="0" smtClean="0"/>
              <a:t>תק</a:t>
            </a:r>
            <a:r>
              <a:rPr lang="he-IL" dirty="0" smtClean="0"/>
              <a:t>' (מס' 7) תשנ"א-1991 תק' (מס' 8)  תשס"ז-2007</a:t>
            </a:r>
            <a:endParaRPr lang="he-IL" b="0" dirty="0" smtClean="0"/>
          </a:p>
          <a:p>
            <a:r>
              <a:rPr lang="he-IL" b="0" dirty="0" smtClean="0"/>
              <a:t>587 ב: הודיע </a:t>
            </a:r>
            <a:r>
              <a:rPr lang="he-IL" b="0" dirty="0" smtClean="0"/>
              <a:t>קצין הבטיחות לבעל המפעל על ליקוי במצב בריאותם של הנהגים, ידווח בעל המפעל לרשות, מיד עם קבלת ההודעה כאמור; </a:t>
            </a:r>
            <a:r>
              <a:rPr lang="he-IL" b="0" dirty="0" smtClean="0">
                <a:solidFill>
                  <a:srgbClr val="FF0000"/>
                </a:solidFill>
              </a:rPr>
              <a:t>לא דיווח בעל המפעל לרשות על ליקוי במצב בריאותם של הנהגים, תוך שבעה ימים מיום קבלת ההודעה, ידווח קצין הבטיחות עצמו לרשות ולרופא המוסמך כאמור בתקנה 193(ב).</a:t>
            </a:r>
          </a:p>
          <a:p>
            <a:endParaRPr lang="he-IL"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אישור רפואי לנהיגה תק' (מס' 5) תשל"ז-1977 </a:t>
            </a:r>
            <a:endParaRPr lang="he-IL" dirty="0"/>
          </a:p>
        </p:txBody>
      </p:sp>
      <p:sp>
        <p:nvSpPr>
          <p:cNvPr id="3" name="Content Placeholder 2"/>
          <p:cNvSpPr>
            <a:spLocks noGrp="1"/>
          </p:cNvSpPr>
          <p:nvPr>
            <p:ph idx="1"/>
          </p:nvPr>
        </p:nvSpPr>
        <p:spPr/>
        <p:txBody>
          <a:bodyPr/>
          <a:lstStyle/>
          <a:p>
            <a:r>
              <a:rPr lang="he-IL" dirty="0" smtClean="0"/>
              <a:t>תק</a:t>
            </a:r>
            <a:r>
              <a:rPr lang="he-IL" dirty="0" smtClean="0"/>
              <a:t>' (מס' 2) תשמ"ז-1987</a:t>
            </a:r>
            <a:endParaRPr lang="he-IL" b="0" dirty="0" smtClean="0"/>
          </a:p>
          <a:p>
            <a:r>
              <a:rPr lang="he-IL" b="0" dirty="0" smtClean="0"/>
              <a:t>193. (א)  תוצאות הבדיקות כאמור בתקנה 192 יובאו לפני רשות הרישוי, ואם הניחו את דעתה, תתן למבקש אישור רפואי לנהיגה ובלבד שתוצאות בדיקות שנערכו על פי תקנה 196 יובאו בפני רופא שמינתה לכך רשות הרישוי.</a:t>
            </a:r>
          </a:p>
          <a:p>
            <a:r>
              <a:rPr lang="he-IL" b="0" dirty="0" smtClean="0"/>
              <a:t>          (ב)  </a:t>
            </a:r>
            <a:r>
              <a:rPr lang="he-IL" b="0" dirty="0" smtClean="0">
                <a:solidFill>
                  <a:srgbClr val="FF0000"/>
                </a:solidFill>
              </a:rPr>
              <a:t>לא הניחו תוצאות הבדיקות כאמור בתקנה 192 את דעתה של רשות הרישוי, רשאית היא להורות כי המבקש יעבור בדיקות נוספות או יציג מסמכים רפואיים נוספים, והיא רשאית להעביר את תוצאות הבדיקות לעיונו של רופא או מוסד רפואי שהיא מינתה (בסימן זה - הרופא המוסמך).</a:t>
            </a:r>
          </a:p>
          <a:p>
            <a:endParaRPr lang="he-IL"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e-IL" dirty="0" smtClean="0"/>
              <a:t>מה יכול להיות רלבנטי לענייננו?</a:t>
            </a:r>
            <a:endParaRPr lang="he-IL" dirty="0"/>
          </a:p>
        </p:txBody>
      </p:sp>
      <p:sp>
        <p:nvSpPr>
          <p:cNvPr id="3" name="Content Placeholder 2"/>
          <p:cNvSpPr>
            <a:spLocks noGrp="1"/>
          </p:cNvSpPr>
          <p:nvPr>
            <p:ph idx="1"/>
          </p:nvPr>
        </p:nvSpPr>
        <p:spPr/>
        <p:txBody>
          <a:bodyPr/>
          <a:lstStyle/>
          <a:p>
            <a:r>
              <a:rPr lang="he-IL" sz="2800" dirty="0" smtClean="0"/>
              <a:t>דיווח של הנהג עצמו על בעיית בריאות (ישנוניות, התעלפויות)</a:t>
            </a:r>
          </a:p>
          <a:p>
            <a:r>
              <a:rPr lang="he-IL" sz="2800" dirty="0" smtClean="0"/>
              <a:t>דיווח על תאונות מרובות (גם "פח")</a:t>
            </a:r>
          </a:p>
          <a:p>
            <a:r>
              <a:rPr lang="he-IL" sz="2800" dirty="0" smtClean="0"/>
              <a:t>דיווח על התנהגות שאינה סבירה על הכביש (מלשינון)</a:t>
            </a:r>
          </a:p>
          <a:p>
            <a:r>
              <a:rPr lang="he-IL" sz="2800" dirty="0" smtClean="0"/>
              <a:t>כל מצב אחר שמדאיג את קצין הבטיחות ויכול היה להתאים לדיווח למכון לפי פקודת התעבורה 12 ב (א):</a:t>
            </a:r>
          </a:p>
          <a:p>
            <a:pPr lvl="1"/>
            <a:r>
              <a:rPr lang="he-IL" sz="2800" b="0" dirty="0" smtClean="0"/>
              <a:t>רופא </a:t>
            </a:r>
            <a:r>
              <a:rPr lang="he-IL" sz="2800" b="0" dirty="0" smtClean="0"/>
              <a:t>המטפל באדם שמלאו לו 16 שנים והוא מאבחן אצלו מחלה וסבור כי אותו אדם עלול בנהיגתו לסכן את עצמו או את זולתו מחמת אותה מחלה, ידווח על המחלה לרשות שקבע שר הבריאות (להלן בסעיף זה - הרשות הרפואית).</a:t>
            </a:r>
            <a:endParaRPr lang="he-IL"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כותרת 1"/>
          <p:cNvSpPr>
            <a:spLocks noGrp="1"/>
          </p:cNvSpPr>
          <p:nvPr>
            <p:ph type="title"/>
          </p:nvPr>
        </p:nvSpPr>
        <p:spPr/>
        <p:txBody>
          <a:bodyPr/>
          <a:lstStyle/>
          <a:p>
            <a:pPr eaLnBrk="1" hangingPunct="1"/>
            <a:r>
              <a:rPr lang="he-IL" altLang="he-IL" smtClean="0"/>
              <a:t>תיאור הפעילות</a:t>
            </a:r>
          </a:p>
        </p:txBody>
      </p:sp>
      <p:sp>
        <p:nvSpPr>
          <p:cNvPr id="14339" name="מציין מיקום תוכן 2"/>
          <p:cNvSpPr>
            <a:spLocks noGrp="1"/>
          </p:cNvSpPr>
          <p:nvPr>
            <p:ph idx="1"/>
          </p:nvPr>
        </p:nvSpPr>
        <p:spPr/>
        <p:txBody>
          <a:bodyPr/>
          <a:lstStyle/>
          <a:p>
            <a:r>
              <a:rPr lang="en-US" dirty="0" smtClean="0"/>
              <a:t>MWT</a:t>
            </a:r>
            <a:r>
              <a:rPr lang="he-IL" dirty="0" smtClean="0"/>
              <a:t> - פסילה מנהיגה עד 15 דקות; מ- 31-40 דקות עם 3 אירועי הרדמות או יותר</a:t>
            </a:r>
            <a:endParaRPr lang="en-US" dirty="0" smtClean="0"/>
          </a:p>
          <a:p>
            <a:r>
              <a:rPr lang="he-IL" dirty="0" smtClean="0"/>
              <a:t>            פסילה מנהיגה מקצועית מ- 16-30 דקות; מ- 31-40 דקות עם 2 אירועי הרדמות </a:t>
            </a:r>
            <a:endParaRPr lang="en-US" dirty="0" smtClean="0"/>
          </a:p>
          <a:p>
            <a:r>
              <a:rPr lang="en-US" dirty="0" smtClean="0"/>
              <a:t>RDI</a:t>
            </a:r>
            <a:r>
              <a:rPr lang="he-IL" dirty="0" smtClean="0"/>
              <a:t> - פסילה מנהיגה מ- 41 ויותר עם 2 אירועי הרדמות</a:t>
            </a:r>
            <a:endParaRPr lang="en-US" dirty="0" smtClean="0"/>
          </a:p>
          <a:p>
            <a:r>
              <a:rPr lang="he-IL" dirty="0" smtClean="0"/>
              <a:t>         פסילה מנהיגה מקצועית מ- 41 ויותר עם הירדמות אחת; מ- 51 ויותר, ללא הרדמות, ללא צורך ב- </a:t>
            </a:r>
            <a:r>
              <a:rPr lang="en-US" dirty="0" smtClean="0"/>
              <a:t>MWT</a:t>
            </a:r>
          </a:p>
          <a:p>
            <a:r>
              <a:rPr lang="he-IL" dirty="0" smtClean="0"/>
              <a:t>מי שחייב בשימוש במכשיר הזרמת אויר בשינה </a:t>
            </a:r>
            <a:r>
              <a:rPr lang="en-US" dirty="0" smtClean="0"/>
              <a:t>CPAP</a:t>
            </a:r>
            <a:r>
              <a:rPr lang="he-IL" dirty="0" smtClean="0"/>
              <a:t> לכאורה פסול מנהיגה. ניתן לאשר נהיגה זמנית ועד 3 חודשים מותנה בהצגת אישור רכישת </a:t>
            </a:r>
            <a:r>
              <a:rPr lang="en-US" dirty="0" smtClean="0"/>
              <a:t>CPAP</a:t>
            </a:r>
            <a:r>
              <a:rPr lang="he-IL" dirty="0" smtClean="0"/>
              <a:t> וביקורת שימוש (פריקת נתוני שימוש ממוחשבת)  - אי מילוי התנאי יביא לפסילת רישיונות הנהיגה </a:t>
            </a:r>
            <a:endParaRPr lang="en-US" dirty="0" smtClean="0"/>
          </a:p>
          <a:p>
            <a:r>
              <a:rPr lang="en-US" dirty="0" smtClean="0"/>
              <a:t>Maintenance of wakefulness testing – MWT </a:t>
            </a:r>
            <a:r>
              <a:rPr lang="he-IL" dirty="0" smtClean="0"/>
              <a:t> מבחן לקביעת הזמן בו הנבדק יכול לשמור על ערנות. המבחן נערך בחדר באור עמום, והנבדק בכסא נוח, בחצי שכיבה. הבדיקה מזהה </a:t>
            </a:r>
            <a:r>
              <a:rPr lang="en-US" dirty="0" smtClean="0"/>
              <a:t>sleep latency</a:t>
            </a:r>
            <a:r>
              <a:rPr lang="he-IL" dirty="0" smtClean="0"/>
              <a:t> ברישום פוליסומנוגרפיה בפרקי זמן של 40 או 20 דקות </a:t>
            </a:r>
            <a:endParaRPr lang="en-US" dirty="0" smtClean="0"/>
          </a:p>
          <a:p>
            <a:r>
              <a:rPr lang="en-US" dirty="0" smtClean="0"/>
              <a:t>Respiratory Distress Index – RDI</a:t>
            </a:r>
            <a:r>
              <a:rPr lang="he-IL" dirty="0" smtClean="0"/>
              <a:t> נוסחה לדיווח אירועי הפרעות נשימה (כולל מאמץ-נשימה בניסיונות התעוררות (</a:t>
            </a:r>
            <a:r>
              <a:rPr lang="en-US" dirty="0" smtClean="0"/>
              <a:t>respiratory-effort related arousals-RERAs</a:t>
            </a:r>
            <a:r>
              <a:rPr lang="he-IL" dirty="0" smtClean="0"/>
              <a:t>) במהלך רישום בדיקת שינה - פוליסומנוגרפיה:</a:t>
            </a:r>
            <a:endParaRPr lang="en-US" dirty="0" smtClean="0"/>
          </a:p>
          <a:p>
            <a:r>
              <a:rPr lang="en-US" dirty="0" smtClean="0"/>
              <a:t>RDI = (RERAs + </a:t>
            </a:r>
            <a:r>
              <a:rPr lang="en-US" dirty="0" err="1" smtClean="0"/>
              <a:t>Hypopneas</a:t>
            </a:r>
            <a:r>
              <a:rPr lang="en-US" dirty="0" smtClean="0"/>
              <a:t> + apneas) / TST (in hours)</a:t>
            </a:r>
            <a:endParaRPr lang="he-IL" dirty="0" smtClean="0"/>
          </a:p>
        </p:txBody>
      </p:sp>
      <p:sp>
        <p:nvSpPr>
          <p:cNvPr id="4" name="Rounded Rectangle 6"/>
          <p:cNvSpPr>
            <a:spLocks noChangeArrowheads="1"/>
          </p:cNvSpPr>
          <p:nvPr/>
        </p:nvSpPr>
        <p:spPr bwMode="auto">
          <a:xfrm>
            <a:off x="2555875" y="155575"/>
            <a:ext cx="6329363" cy="536575"/>
          </a:xfrm>
          <a:prstGeom prst="roundRect">
            <a:avLst>
              <a:gd name="adj" fmla="val 16667"/>
            </a:avLst>
          </a:prstGeom>
          <a:gradFill rotWithShape="1">
            <a:gsLst>
              <a:gs pos="0">
                <a:srgbClr val="0C3757"/>
              </a:gs>
              <a:gs pos="50000">
                <a:srgbClr val="104B77"/>
              </a:gs>
              <a:gs pos="100000">
                <a:srgbClr val="0C3757"/>
              </a:gs>
            </a:gsLst>
            <a:lin ang="0" scaled="1"/>
          </a:gradFill>
          <a:ln w="9525" algn="ctr">
            <a:solidFill>
              <a:srgbClr val="FFFFFF"/>
            </a:solidFill>
            <a:round/>
            <a:headEnd/>
            <a:tailEnd/>
          </a:ln>
          <a:effectLst>
            <a:outerShdw dist="71842" dir="2700000" algn="ctr" rotWithShape="0">
              <a:srgbClr val="000000">
                <a:alpha val="50000"/>
              </a:srgbClr>
            </a:outerShdw>
          </a:effectLst>
        </p:spPr>
        <p:txBody>
          <a:bodyPr lIns="54000" rIns="54000" anchor="ctr"/>
          <a:lstStyle/>
          <a:p>
            <a:pPr algn="ctr" rtl="1" eaLnBrk="1" hangingPunct="1"/>
            <a:r>
              <a:rPr lang="he-IL" altLang="he-IL" sz="2400" b="1" dirty="0" smtClean="0">
                <a:solidFill>
                  <a:srgbClr val="FFFFFF"/>
                </a:solidFill>
                <a:cs typeface="Times New Roman" pitchFamily="18" charset="0"/>
              </a:rPr>
              <a:t>ישנוניות ו-</a:t>
            </a:r>
            <a:r>
              <a:rPr lang="en-US" altLang="he-IL" sz="2400" b="1" dirty="0" smtClean="0">
                <a:solidFill>
                  <a:srgbClr val="FFFFFF"/>
                </a:solidFill>
                <a:cs typeface="Times New Roman" pitchFamily="18" charset="0"/>
              </a:rPr>
              <a:t>OSAS</a:t>
            </a:r>
            <a:endParaRPr lang="he-IL" altLang="he-IL" sz="2400" b="1" dirty="0">
              <a:solidFill>
                <a:srgbClr val="FFFFFF"/>
              </a:solidFill>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afety-belt-in-car-accident-heaven-can-wait.asf">
            <a:hlinkClick r:id="" action="ppaction://media"/>
          </p:cNvPr>
          <p:cNvPicPr>
            <a:picLocks noRot="1" noChangeAspect="1"/>
          </p:cNvPicPr>
          <p:nvPr>
            <a:videoFile r:link="rId1"/>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536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כותרת משנה 1"/>
          <p:cNvSpPr>
            <a:spLocks noGrp="1"/>
          </p:cNvSpPr>
          <p:nvPr>
            <p:ph type="subTitle" idx="1"/>
          </p:nvPr>
        </p:nvSpPr>
        <p:spPr>
          <a:xfrm>
            <a:off x="2627784" y="0"/>
            <a:ext cx="6516216" cy="936625"/>
          </a:xfrm>
        </p:spPr>
        <p:txBody>
          <a:bodyPr/>
          <a:lstStyle/>
          <a:p>
            <a:pPr algn="ctr" eaLnBrk="1" hangingPunct="1"/>
            <a:r>
              <a:rPr lang="he-IL" altLang="he-IL" dirty="0" smtClean="0"/>
              <a:t>תודה על </a:t>
            </a:r>
            <a:r>
              <a:rPr lang="he-IL" altLang="he-IL" dirty="0" smtClean="0"/>
              <a:t>הקשב</a:t>
            </a:r>
            <a:endParaRPr lang="he-IL" altLang="he-IL" dirty="0" smtClean="0"/>
          </a:p>
          <a:p>
            <a:pPr algn="ctr" eaLnBrk="1" hangingPunct="1"/>
            <a:r>
              <a:rPr lang="he-IL" altLang="he-IL" dirty="0" smtClean="0"/>
              <a:t>להתראות בכנס המכון הרפואי לבטיחות בדרכים</a:t>
            </a:r>
          </a:p>
        </p:txBody>
      </p:sp>
      <p:pic>
        <p:nvPicPr>
          <p:cNvPr id="3" name="Picture 3"/>
          <p:cNvPicPr>
            <a:picLocks noChangeAspect="1" noChangeArrowheads="1"/>
          </p:cNvPicPr>
          <p:nvPr/>
        </p:nvPicPr>
        <p:blipFill>
          <a:blip r:embed="rId2" cstate="print"/>
          <a:srcRect/>
          <a:stretch>
            <a:fillRect/>
          </a:stretch>
        </p:blipFill>
        <p:spPr bwMode="auto">
          <a:xfrm>
            <a:off x="0" y="908720"/>
            <a:ext cx="9144000" cy="594928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lecturer-who-does-not-know-his-class.mpeg">
            <a:hlinkClick r:id="" action="ppaction://media"/>
          </p:cNvPr>
          <p:cNvPicPr>
            <a:picLocks noRot="1" noChangeAspect="1"/>
          </p:cNvPicPr>
          <p:nvPr>
            <a:videoFile r:link="rId1"/>
          </p:nvPr>
        </p:nvPicPr>
        <p:blipFill>
          <a:blip r:embed="rId3" cstate="print"/>
          <a:stretch>
            <a:fillRect/>
          </a:stretch>
        </p:blipFill>
        <p:spPr>
          <a:xfrm>
            <a:off x="827584" y="836712"/>
            <a:ext cx="7416824" cy="55626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474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ounded Rectangle 6"/>
          <p:cNvSpPr>
            <a:spLocks noChangeArrowheads="1"/>
          </p:cNvSpPr>
          <p:nvPr/>
        </p:nvSpPr>
        <p:spPr bwMode="auto">
          <a:xfrm>
            <a:off x="2555875" y="155575"/>
            <a:ext cx="6329363" cy="536575"/>
          </a:xfrm>
          <a:prstGeom prst="roundRect">
            <a:avLst>
              <a:gd name="adj" fmla="val 16667"/>
            </a:avLst>
          </a:prstGeom>
          <a:gradFill rotWithShape="1">
            <a:gsLst>
              <a:gs pos="0">
                <a:srgbClr val="0C3757"/>
              </a:gs>
              <a:gs pos="50000">
                <a:srgbClr val="104B77"/>
              </a:gs>
              <a:gs pos="100000">
                <a:srgbClr val="0C3757"/>
              </a:gs>
            </a:gsLst>
            <a:lin ang="0" scaled="1"/>
          </a:gradFill>
          <a:ln w="9525" algn="ctr">
            <a:solidFill>
              <a:srgbClr val="FFFFFF"/>
            </a:solidFill>
            <a:round/>
            <a:headEnd/>
            <a:tailEnd/>
          </a:ln>
          <a:effectLst>
            <a:outerShdw dist="71842" dir="2700000" algn="ctr" rotWithShape="0">
              <a:srgbClr val="000000">
                <a:alpha val="50000"/>
              </a:srgbClr>
            </a:outerShdw>
          </a:effectLst>
        </p:spPr>
        <p:txBody>
          <a:bodyPr lIns="54000" rIns="54000" anchor="ctr"/>
          <a:lstStyle/>
          <a:p>
            <a:pPr algn="ctr" rtl="1" eaLnBrk="1" hangingPunct="1"/>
            <a:r>
              <a:rPr lang="he-IL" altLang="he-IL" sz="2400" b="1" dirty="0">
                <a:solidFill>
                  <a:srgbClr val="FFFFFF"/>
                </a:solidFill>
                <a:cs typeface="Times New Roman" pitchFamily="18" charset="0"/>
              </a:rPr>
              <a:t>ייעוד המרב"ד</a:t>
            </a:r>
          </a:p>
        </p:txBody>
      </p:sp>
      <p:sp>
        <p:nvSpPr>
          <p:cNvPr id="11267" name="מלבן 1"/>
          <p:cNvSpPr>
            <a:spLocks noChangeArrowheads="1"/>
          </p:cNvSpPr>
          <p:nvPr/>
        </p:nvSpPr>
        <p:spPr bwMode="auto">
          <a:xfrm>
            <a:off x="971550" y="1790700"/>
            <a:ext cx="7272338" cy="3600450"/>
          </a:xfrm>
          <a:prstGeom prst="rect">
            <a:avLst/>
          </a:prstGeom>
          <a:noFill/>
          <a:ln w="9525">
            <a:noFill/>
            <a:miter lim="800000"/>
            <a:headEnd/>
            <a:tailEnd/>
          </a:ln>
        </p:spPr>
        <p:txBody>
          <a:bodyPr>
            <a:spAutoFit/>
          </a:bodyPr>
          <a:lstStyle/>
          <a:p>
            <a:pPr algn="ctr" rtl="1" eaLnBrk="1" hangingPunct="1">
              <a:lnSpc>
                <a:spcPct val="150000"/>
              </a:lnSpc>
              <a:buClr>
                <a:srgbClr val="FFC000"/>
              </a:buClr>
            </a:pPr>
            <a:r>
              <a:rPr lang="he-IL" altLang="he-IL" sz="2800" dirty="0"/>
              <a:t>המכון הרפואי לבטיחות בדרכים (המרב"ד) </a:t>
            </a:r>
            <a:endParaRPr lang="he-IL" altLang="he-IL" sz="2800" dirty="0" smtClean="0"/>
          </a:p>
          <a:p>
            <a:pPr algn="ctr" rtl="1" eaLnBrk="1" hangingPunct="1">
              <a:lnSpc>
                <a:spcPct val="150000"/>
              </a:lnSpc>
              <a:buClr>
                <a:srgbClr val="FFC000"/>
              </a:buClr>
            </a:pPr>
            <a:r>
              <a:rPr lang="he-IL" altLang="he-IL" sz="2800" dirty="0" smtClean="0"/>
              <a:t>מתמחה </a:t>
            </a:r>
            <a:r>
              <a:rPr lang="he-IL" altLang="he-IL" sz="2800" dirty="0"/>
              <a:t>ועוסק ברפואה ובפסיכולוגיה תעבורתית; נותן שרות כ-"הרופא המוסמך" למשרד התחבורה; </a:t>
            </a:r>
          </a:p>
          <a:p>
            <a:pPr algn="ctr" rtl="1" eaLnBrk="1" hangingPunct="1">
              <a:lnSpc>
                <a:spcPct val="150000"/>
              </a:lnSpc>
              <a:buClr>
                <a:srgbClr val="FFC000"/>
              </a:buClr>
            </a:pPr>
            <a:r>
              <a:rPr lang="he-IL" altLang="he-IL" sz="2800" dirty="0"/>
              <a:t>מאשר וממליץ לעניין רשיונות הנהיגה, </a:t>
            </a:r>
            <a:endParaRPr lang="he-IL" altLang="he-IL" sz="2800" dirty="0" smtClean="0"/>
          </a:p>
          <a:p>
            <a:pPr algn="ctr" rtl="1" eaLnBrk="1" hangingPunct="1">
              <a:lnSpc>
                <a:spcPct val="150000"/>
              </a:lnSpc>
              <a:buClr>
                <a:srgbClr val="FFC000"/>
              </a:buClr>
            </a:pPr>
            <a:r>
              <a:rPr lang="he-IL" altLang="he-IL" sz="2800" dirty="0" smtClean="0"/>
              <a:t>על </a:t>
            </a:r>
            <a:r>
              <a:rPr lang="he-IL" altLang="he-IL" sz="2800" dirty="0"/>
              <a:t>אנשים בעלי ליקוי פסיכולוגי או רפואי.</a:t>
            </a:r>
            <a:endParaRPr lang="he-IL" altLang="he-IL" sz="2800" u="sng" dirty="0"/>
          </a:p>
          <a:p>
            <a:pPr algn="r" rtl="1" eaLnBrk="1" hangingPunct="1"/>
            <a:endParaRPr lang="he-IL" altLang="he-IL"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3"/>
          <p:cNvSpPr>
            <a:spLocks noGrp="1" noChangeArrowheads="1"/>
          </p:cNvSpPr>
          <p:nvPr>
            <p:ph type="body" idx="4294967295"/>
          </p:nvPr>
        </p:nvSpPr>
        <p:spPr>
          <a:xfrm>
            <a:off x="455613" y="1052513"/>
            <a:ext cx="8424862" cy="4711700"/>
          </a:xfrm>
        </p:spPr>
        <p:txBody>
          <a:bodyPr/>
          <a:lstStyle/>
          <a:p>
            <a:pPr marL="180975" indent="-180975" eaLnBrk="1" hangingPunct="1">
              <a:lnSpc>
                <a:spcPct val="110000"/>
              </a:lnSpc>
              <a:buClr>
                <a:srgbClr val="FFC000"/>
              </a:buClr>
              <a:tabLst>
                <a:tab pos="180975" algn="l"/>
              </a:tabLst>
              <a:defRPr/>
            </a:pPr>
            <a:r>
              <a:rPr lang="he-IL" sz="2000" dirty="0"/>
              <a:t>המרב"ד הינו "הרופא המוסמך לערוך בדיקות רפואיות עבור רשות </a:t>
            </a:r>
            <a:r>
              <a:rPr lang="he-IL" sz="2000" dirty="0" smtClean="0"/>
              <a:t>הרישוי" ע"פ:</a:t>
            </a:r>
          </a:p>
          <a:p>
            <a:pPr marL="627062" lvl="1" indent="-180975" eaLnBrk="1" hangingPunct="1">
              <a:lnSpc>
                <a:spcPct val="110000"/>
              </a:lnSpc>
              <a:buClr>
                <a:srgbClr val="FFC000"/>
              </a:buClr>
              <a:tabLst>
                <a:tab pos="180975" algn="l"/>
              </a:tabLst>
              <a:defRPr/>
            </a:pPr>
            <a:r>
              <a:rPr lang="he-IL" sz="2000" dirty="0" smtClean="0"/>
              <a:t>פקודת </a:t>
            </a:r>
            <a:r>
              <a:rPr lang="he-IL" sz="2000" dirty="0"/>
              <a:t>התעבורה </a:t>
            </a:r>
            <a:r>
              <a:rPr lang="he-IL" sz="2000" dirty="0" smtClean="0"/>
              <a:t>ותקנות </a:t>
            </a:r>
            <a:r>
              <a:rPr lang="he-IL" sz="2000" dirty="0"/>
              <a:t>התעבורה </a:t>
            </a:r>
            <a:endParaRPr lang="he-IL" sz="2000" dirty="0" smtClean="0"/>
          </a:p>
          <a:p>
            <a:pPr marL="627062" lvl="1" indent="-180975" eaLnBrk="1" hangingPunct="1">
              <a:lnSpc>
                <a:spcPct val="110000"/>
              </a:lnSpc>
              <a:buClr>
                <a:srgbClr val="FFC000"/>
              </a:buClr>
              <a:tabLst>
                <a:tab pos="180975" algn="l"/>
              </a:tabLst>
              <a:defRPr/>
            </a:pPr>
            <a:r>
              <a:rPr lang="he-IL" sz="2000" dirty="0" smtClean="0"/>
              <a:t>הרשות </a:t>
            </a:r>
            <a:r>
              <a:rPr lang="he-IL" sz="2000" dirty="0"/>
              <a:t>הרפואית </a:t>
            </a:r>
            <a:r>
              <a:rPr lang="he-IL" sz="2000" dirty="0" smtClean="0"/>
              <a:t>לעניין </a:t>
            </a:r>
            <a:r>
              <a:rPr lang="he-IL" sz="2000" dirty="0"/>
              <a:t>חוק חובת דיווח </a:t>
            </a:r>
            <a:r>
              <a:rPr lang="he-IL" sz="2000" dirty="0" smtClean="0"/>
              <a:t>(סעיף 12ב' לפקודה)</a:t>
            </a:r>
            <a:endParaRPr lang="he-IL" sz="2000" dirty="0"/>
          </a:p>
          <a:p>
            <a:pPr marL="180975" indent="-180975" eaLnBrk="1" hangingPunct="1">
              <a:lnSpc>
                <a:spcPct val="110000"/>
              </a:lnSpc>
              <a:buClr>
                <a:srgbClr val="FFC000"/>
              </a:buClr>
              <a:tabLst>
                <a:tab pos="180975" algn="l"/>
              </a:tabLst>
              <a:defRPr/>
            </a:pPr>
            <a:r>
              <a:rPr lang="he-IL" sz="2000" dirty="0" smtClean="0"/>
              <a:t>הוקם </a:t>
            </a:r>
            <a:r>
              <a:rPr lang="he-IL" sz="2000" dirty="0"/>
              <a:t>כאמצעי מניעה ראשונית של מגפת תאונות הדרכים, הנגרמות בגין ליקוי גופני ו/או </a:t>
            </a:r>
            <a:r>
              <a:rPr lang="he-IL" sz="2000" dirty="0" smtClean="0"/>
              <a:t>אישיותי/התנהגותי </a:t>
            </a:r>
            <a:r>
              <a:rPr lang="he-IL" sz="2000" dirty="0"/>
              <a:t>של </a:t>
            </a:r>
            <a:r>
              <a:rPr lang="he-IL" sz="2000" dirty="0" smtClean="0"/>
              <a:t>הנהג</a:t>
            </a:r>
            <a:endParaRPr lang="he-IL" sz="2000" dirty="0">
              <a:solidFill>
                <a:srgbClr val="000000"/>
              </a:solidFill>
            </a:endParaRPr>
          </a:p>
          <a:p>
            <a:pPr marL="180975" indent="-180975" eaLnBrk="1" hangingPunct="1">
              <a:lnSpc>
                <a:spcPct val="110000"/>
              </a:lnSpc>
              <a:buClr>
                <a:srgbClr val="FFC000"/>
              </a:buClr>
              <a:tabLst>
                <a:tab pos="180975" algn="l"/>
              </a:tabLst>
              <a:defRPr/>
            </a:pPr>
            <a:r>
              <a:rPr lang="he-IL" sz="2000" dirty="0"/>
              <a:t>עבודת </a:t>
            </a:r>
            <a:r>
              <a:rPr lang="he-IL" sz="2000" dirty="0" err="1"/>
              <a:t>המרב"ד</a:t>
            </a:r>
            <a:r>
              <a:rPr lang="he-IL" sz="2000" dirty="0"/>
              <a:t> מתבססת על </a:t>
            </a:r>
            <a:r>
              <a:rPr lang="he-IL" sz="2000" dirty="0" smtClean="0"/>
              <a:t>מדיניות מקצועית המכוונת ל:</a:t>
            </a:r>
          </a:p>
          <a:p>
            <a:pPr marL="627062" lvl="1" indent="-180975" eaLnBrk="1" hangingPunct="1">
              <a:lnSpc>
                <a:spcPct val="110000"/>
              </a:lnSpc>
              <a:buClr>
                <a:srgbClr val="FFC000"/>
              </a:buClr>
              <a:tabLst>
                <a:tab pos="180975" algn="l"/>
              </a:tabLst>
              <a:defRPr/>
            </a:pPr>
            <a:r>
              <a:rPr lang="he-IL" sz="2000" dirty="0" smtClean="0"/>
              <a:t>סינון מועמדים לנהיגה מקצועית שהם בעלי </a:t>
            </a:r>
            <a:r>
              <a:rPr lang="he-IL" sz="2000" dirty="0"/>
              <a:t>מקדם סיכון גבוהה בעת </a:t>
            </a:r>
            <a:r>
              <a:rPr lang="he-IL" sz="2000" dirty="0" smtClean="0"/>
              <a:t>נהיגתם</a:t>
            </a:r>
          </a:p>
          <a:p>
            <a:pPr marL="627062" lvl="1" indent="-180975" eaLnBrk="1" hangingPunct="1">
              <a:lnSpc>
                <a:spcPct val="110000"/>
              </a:lnSpc>
              <a:buClr>
                <a:srgbClr val="FFC000"/>
              </a:buClr>
              <a:tabLst>
                <a:tab pos="180975" algn="l"/>
              </a:tabLst>
              <a:defRPr/>
            </a:pPr>
            <a:r>
              <a:rPr lang="he-IL" sz="2000" dirty="0" smtClean="0"/>
              <a:t>הערכה של יכולת נהיגה בנהגים בעלי בעיות בריאות רלבנטיות</a:t>
            </a:r>
            <a:endParaRPr lang="he-IL" sz="2000" dirty="0"/>
          </a:p>
          <a:p>
            <a:pPr marL="180975" indent="-180975" eaLnBrk="1" hangingPunct="1">
              <a:lnSpc>
                <a:spcPct val="110000"/>
              </a:lnSpc>
              <a:buClr>
                <a:srgbClr val="FFC000"/>
              </a:buClr>
              <a:tabLst>
                <a:tab pos="180975" algn="l"/>
              </a:tabLst>
              <a:defRPr/>
            </a:pPr>
            <a:r>
              <a:rPr lang="he-IL" sz="2000" dirty="0" smtClean="0"/>
              <a:t>גישה רב </a:t>
            </a:r>
            <a:r>
              <a:rPr lang="he-IL" sz="2000" dirty="0"/>
              <a:t>מקצועית תוך </a:t>
            </a:r>
            <a:r>
              <a:rPr lang="he-IL" sz="2000" dirty="0" smtClean="0"/>
              <a:t>הסתייעות </a:t>
            </a:r>
            <a:r>
              <a:rPr lang="he-IL" sz="2000" dirty="0"/>
              <a:t>במומחים ויועצים מקצועיים בתחום הרפואה התעבורתית </a:t>
            </a:r>
          </a:p>
          <a:p>
            <a:pPr marL="180975" indent="-180975" eaLnBrk="1" hangingPunct="1">
              <a:lnSpc>
                <a:spcPct val="110000"/>
              </a:lnSpc>
              <a:buClr>
                <a:srgbClr val="FFC000"/>
              </a:buClr>
              <a:tabLst>
                <a:tab pos="180975" algn="l"/>
              </a:tabLst>
              <a:defRPr/>
            </a:pPr>
            <a:r>
              <a:rPr lang="he-IL" sz="2000" dirty="0" smtClean="0"/>
              <a:t>המכון משתף פעולה באופן </a:t>
            </a:r>
            <a:r>
              <a:rPr lang="he-IL" sz="2000" dirty="0"/>
              <a:t>הדוק עם משרדי הממשלה וגופים ציבוריים </a:t>
            </a:r>
            <a:r>
              <a:rPr lang="he-IL" sz="2000" dirty="0" smtClean="0"/>
              <a:t>אחרים במאבק </a:t>
            </a:r>
            <a:r>
              <a:rPr lang="he-IL" sz="2000" dirty="0"/>
              <a:t>הלאומי </a:t>
            </a:r>
            <a:r>
              <a:rPr lang="he-IL" sz="2000" dirty="0" smtClean="0"/>
              <a:t>בתאונות הדרכים</a:t>
            </a:r>
          </a:p>
          <a:p>
            <a:pPr marL="180975" indent="-180975" eaLnBrk="1" hangingPunct="1">
              <a:lnSpc>
                <a:spcPct val="110000"/>
              </a:lnSpc>
              <a:buClr>
                <a:srgbClr val="FFC000"/>
              </a:buClr>
              <a:tabLst>
                <a:tab pos="180975" algn="l"/>
              </a:tabLst>
              <a:defRPr/>
            </a:pPr>
            <a:endParaRPr lang="he-IL" sz="2000" i="1" dirty="0"/>
          </a:p>
          <a:p>
            <a:pPr marL="180975" indent="-180975" eaLnBrk="1" hangingPunct="1">
              <a:lnSpc>
                <a:spcPct val="110000"/>
              </a:lnSpc>
              <a:buClr>
                <a:srgbClr val="FFC000"/>
              </a:buClr>
              <a:tabLst>
                <a:tab pos="180975" algn="l"/>
              </a:tabLst>
              <a:defRPr/>
            </a:pPr>
            <a:endParaRPr lang="he-IL" sz="2000" i="1" dirty="0" smtClean="0"/>
          </a:p>
          <a:p>
            <a:pPr marL="180975" indent="-180975" eaLnBrk="1" hangingPunct="1">
              <a:lnSpc>
                <a:spcPct val="110000"/>
              </a:lnSpc>
              <a:buClr>
                <a:srgbClr val="FFC000"/>
              </a:buClr>
              <a:tabLst>
                <a:tab pos="180975" algn="l"/>
              </a:tabLst>
              <a:defRPr/>
            </a:pPr>
            <a:endParaRPr lang="he-IL" sz="2000" i="1" dirty="0"/>
          </a:p>
          <a:p>
            <a:pPr marL="342900" indent="-342900" eaLnBrk="1" hangingPunct="1">
              <a:buClr>
                <a:srgbClr val="FFC000"/>
              </a:buClr>
              <a:defRPr/>
            </a:pPr>
            <a:endParaRPr lang="he-IL" sz="2000" u="sng" dirty="0" smtClean="0">
              <a:solidFill>
                <a:schemeClr val="bg1"/>
              </a:solidFill>
            </a:endParaRPr>
          </a:p>
          <a:p>
            <a:pPr eaLnBrk="1" hangingPunct="1">
              <a:defRPr/>
            </a:pPr>
            <a:endParaRPr lang="he-IL" sz="2000" dirty="0"/>
          </a:p>
          <a:p>
            <a:pPr eaLnBrk="1" hangingPunct="1">
              <a:lnSpc>
                <a:spcPct val="150000"/>
              </a:lnSpc>
              <a:buClr>
                <a:srgbClr val="002060"/>
              </a:buClr>
              <a:defRPr/>
            </a:pPr>
            <a:endParaRPr lang="en-US" sz="2000" dirty="0"/>
          </a:p>
        </p:txBody>
      </p:sp>
      <p:sp>
        <p:nvSpPr>
          <p:cNvPr id="10243" name="Rounded Rectangle 6"/>
          <p:cNvSpPr>
            <a:spLocks noChangeArrowheads="1"/>
          </p:cNvSpPr>
          <p:nvPr/>
        </p:nvSpPr>
        <p:spPr bwMode="auto">
          <a:xfrm>
            <a:off x="2555875" y="155575"/>
            <a:ext cx="6329363" cy="536575"/>
          </a:xfrm>
          <a:prstGeom prst="roundRect">
            <a:avLst>
              <a:gd name="adj" fmla="val 16667"/>
            </a:avLst>
          </a:prstGeom>
          <a:gradFill rotWithShape="1">
            <a:gsLst>
              <a:gs pos="0">
                <a:srgbClr val="0C3757"/>
              </a:gs>
              <a:gs pos="50000">
                <a:srgbClr val="104B77"/>
              </a:gs>
              <a:gs pos="100000">
                <a:srgbClr val="0C3757"/>
              </a:gs>
            </a:gsLst>
            <a:lin ang="0" scaled="1"/>
          </a:gradFill>
          <a:ln w="9525" algn="ctr">
            <a:solidFill>
              <a:srgbClr val="FFFFFF"/>
            </a:solidFill>
            <a:round/>
            <a:headEnd/>
            <a:tailEnd/>
          </a:ln>
          <a:effectLst>
            <a:outerShdw dist="71842" dir="2700000" algn="ctr" rotWithShape="0">
              <a:srgbClr val="000000">
                <a:alpha val="50000"/>
              </a:srgbClr>
            </a:outerShdw>
          </a:effectLst>
        </p:spPr>
        <p:txBody>
          <a:bodyPr lIns="54000" rIns="54000" anchor="ctr"/>
          <a:lstStyle/>
          <a:p>
            <a:pPr algn="ctr" rtl="1" eaLnBrk="1" hangingPunct="1"/>
            <a:r>
              <a:rPr lang="he-IL" altLang="he-IL" sz="2400" b="1" dirty="0">
                <a:solidFill>
                  <a:srgbClr val="FFFFFF"/>
                </a:solidFill>
                <a:cs typeface="Times New Roman" pitchFamily="18" charset="0"/>
              </a:rPr>
              <a:t>רקע</a:t>
            </a:r>
            <a:endParaRPr lang="he-IL" altLang="he-IL" sz="2400" b="1" dirty="0">
              <a:solidFill>
                <a:srgbClr val="FFFFFF"/>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כותרת 1"/>
          <p:cNvSpPr>
            <a:spLocks noGrp="1"/>
          </p:cNvSpPr>
          <p:nvPr>
            <p:ph type="title"/>
          </p:nvPr>
        </p:nvSpPr>
        <p:spPr/>
        <p:txBody>
          <a:bodyPr/>
          <a:lstStyle/>
          <a:p>
            <a:pPr eaLnBrk="1" hangingPunct="1"/>
            <a:r>
              <a:rPr lang="he-IL" altLang="he-IL" smtClean="0"/>
              <a:t>תיאור הפעילות</a:t>
            </a:r>
          </a:p>
        </p:txBody>
      </p:sp>
      <p:sp>
        <p:nvSpPr>
          <p:cNvPr id="14339" name="מציין מיקום תוכן 2"/>
          <p:cNvSpPr>
            <a:spLocks noGrp="1"/>
          </p:cNvSpPr>
          <p:nvPr>
            <p:ph idx="1"/>
          </p:nvPr>
        </p:nvSpPr>
        <p:spPr/>
        <p:txBody>
          <a:bodyPr/>
          <a:lstStyle/>
          <a:p>
            <a:pPr marL="180975" indent="-180975" eaLnBrk="1" hangingPunct="1">
              <a:lnSpc>
                <a:spcPct val="200000"/>
              </a:lnSpc>
              <a:buClr>
                <a:srgbClr val="FFC000"/>
              </a:buClr>
              <a:tabLst>
                <a:tab pos="180975" algn="l"/>
              </a:tabLst>
            </a:pPr>
            <a:r>
              <a:rPr lang="he-IL" i="1" dirty="0" smtClean="0"/>
              <a:t>כיום יש כ-40,000 נבדקים המופנים אל המכון כתוצאה מדיווחי משטרה, משרד הביטחון, צה"ל (מקרפ"ר ויחידות נוספות), משרד התחבורה ורופאי משפחה</a:t>
            </a:r>
          </a:p>
          <a:p>
            <a:pPr marL="180975" indent="-180975" eaLnBrk="1" hangingPunct="1">
              <a:lnSpc>
                <a:spcPct val="200000"/>
              </a:lnSpc>
              <a:buClr>
                <a:srgbClr val="FFC000"/>
              </a:buClr>
              <a:tabLst>
                <a:tab pos="180975" algn="l"/>
              </a:tabLst>
            </a:pPr>
            <a:r>
              <a:rPr lang="he-IL" i="1" dirty="0" smtClean="0"/>
              <a:t>בעקבות הפצת חוזר מנכ"ל בעניין דיווחים על ליקוי בריאותי למרב"ד, נוספה חובת דיווח גם על בתי החולים, ורופאי המשפחה</a:t>
            </a:r>
            <a:r>
              <a:rPr lang="en-US" i="1" dirty="0" smtClean="0"/>
              <a:t> </a:t>
            </a:r>
            <a:r>
              <a:rPr lang="he-IL" i="1" dirty="0" smtClean="0"/>
              <a:t> </a:t>
            </a:r>
            <a:endParaRPr lang="he-IL" i="1" dirty="0" smtClean="0"/>
          </a:p>
          <a:p>
            <a:pPr marL="180975" indent="-180975" eaLnBrk="1" hangingPunct="1">
              <a:lnSpc>
                <a:spcPct val="200000"/>
              </a:lnSpc>
              <a:buClr>
                <a:srgbClr val="FFC000"/>
              </a:buClr>
              <a:tabLst>
                <a:tab pos="180975" algn="l"/>
              </a:tabLst>
            </a:pPr>
            <a:r>
              <a:rPr lang="he-IL" i="1" dirty="0" smtClean="0"/>
              <a:t>אין דיווחים מקציני בטיחות בתעבורה...</a:t>
            </a:r>
            <a:endParaRPr lang="he-IL" i="1" dirty="0" smtClean="0"/>
          </a:p>
          <a:p>
            <a:pPr marL="180975" indent="-180975" eaLnBrk="1" hangingPunct="1">
              <a:lnSpc>
                <a:spcPct val="200000"/>
              </a:lnSpc>
              <a:buClr>
                <a:srgbClr val="FFC000"/>
              </a:buClr>
              <a:tabLst>
                <a:tab pos="180975" algn="l"/>
              </a:tabLst>
            </a:pPr>
            <a:r>
              <a:rPr lang="he-IL" i="1" dirty="0" smtClean="0"/>
              <a:t>כדי לקצר את התורים ועקב המצוקה במספרי הנהגים המקצועיים בארץ,  המרב"ד מפעיל חברה חיצונית (מדיטון - אדם) לבדיקות רפואיות עבור כשירות לרכב ציבורי וכבד בהיקף של כ-9,000 נבדקים בשנה</a:t>
            </a:r>
          </a:p>
          <a:p>
            <a:pPr marL="180975" indent="-180975" eaLnBrk="1" hangingPunct="1">
              <a:lnSpc>
                <a:spcPct val="200000"/>
              </a:lnSpc>
              <a:buClr>
                <a:srgbClr val="FFC000"/>
              </a:buClr>
              <a:tabLst>
                <a:tab pos="180975" algn="l"/>
              </a:tabLst>
            </a:pPr>
            <a:r>
              <a:rPr lang="he-IL" i="1" dirty="0" smtClean="0"/>
              <a:t>לוועדה להתאמת רכב למוגבלים בניידות מוזמנים כ- 5,000 נבדקים בשנה</a:t>
            </a:r>
            <a:endParaRPr lang="he-IL" dirty="0" smtClean="0"/>
          </a:p>
        </p:txBody>
      </p:sp>
      <p:sp>
        <p:nvSpPr>
          <p:cNvPr id="4" name="Rounded Rectangle 6"/>
          <p:cNvSpPr>
            <a:spLocks noChangeArrowheads="1"/>
          </p:cNvSpPr>
          <p:nvPr/>
        </p:nvSpPr>
        <p:spPr bwMode="auto">
          <a:xfrm>
            <a:off x="2555875" y="155575"/>
            <a:ext cx="6329363" cy="536575"/>
          </a:xfrm>
          <a:prstGeom prst="roundRect">
            <a:avLst>
              <a:gd name="adj" fmla="val 16667"/>
            </a:avLst>
          </a:prstGeom>
          <a:gradFill rotWithShape="1">
            <a:gsLst>
              <a:gs pos="0">
                <a:srgbClr val="0C3757"/>
              </a:gs>
              <a:gs pos="50000">
                <a:srgbClr val="104B77"/>
              </a:gs>
              <a:gs pos="100000">
                <a:srgbClr val="0C3757"/>
              </a:gs>
            </a:gsLst>
            <a:lin ang="0" scaled="1"/>
          </a:gradFill>
          <a:ln w="9525" algn="ctr">
            <a:solidFill>
              <a:srgbClr val="FFFFFF"/>
            </a:solidFill>
            <a:round/>
            <a:headEnd/>
            <a:tailEnd/>
          </a:ln>
          <a:effectLst>
            <a:outerShdw dist="71842" dir="2700000" algn="ctr" rotWithShape="0">
              <a:srgbClr val="000000">
                <a:alpha val="50000"/>
              </a:srgbClr>
            </a:outerShdw>
          </a:effectLst>
        </p:spPr>
        <p:txBody>
          <a:bodyPr lIns="54000" rIns="54000" anchor="ctr"/>
          <a:lstStyle/>
          <a:p>
            <a:pPr algn="ctr" rtl="1" eaLnBrk="1" hangingPunct="1"/>
            <a:r>
              <a:rPr lang="he-IL" altLang="he-IL" sz="2400" b="1" dirty="0" smtClean="0">
                <a:solidFill>
                  <a:srgbClr val="FFFFFF"/>
                </a:solidFill>
                <a:cs typeface="Times New Roman" pitchFamily="18" charset="0"/>
              </a:rPr>
              <a:t>היקף הפעילות (ממוצע)</a:t>
            </a:r>
            <a:endParaRPr lang="he-IL" altLang="he-IL" sz="2400" b="1" dirty="0">
              <a:solidFill>
                <a:srgbClr val="FFFFFF"/>
              </a:solidFill>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כותרת 1"/>
          <p:cNvSpPr>
            <a:spLocks noGrp="1"/>
          </p:cNvSpPr>
          <p:nvPr>
            <p:ph type="title"/>
          </p:nvPr>
        </p:nvSpPr>
        <p:spPr/>
        <p:txBody>
          <a:bodyPr/>
          <a:lstStyle/>
          <a:p>
            <a:pPr eaLnBrk="1" hangingPunct="1"/>
            <a:r>
              <a:rPr lang="he-IL" altLang="he-IL" smtClean="0"/>
              <a:t>תיאור הפעילות</a:t>
            </a:r>
          </a:p>
        </p:txBody>
      </p:sp>
      <p:sp>
        <p:nvSpPr>
          <p:cNvPr id="14339" name="מציין מיקום תוכן 2"/>
          <p:cNvSpPr>
            <a:spLocks noGrp="1"/>
          </p:cNvSpPr>
          <p:nvPr>
            <p:ph idx="1"/>
          </p:nvPr>
        </p:nvSpPr>
        <p:spPr>
          <a:xfrm>
            <a:off x="251520" y="980728"/>
            <a:ext cx="8616950" cy="5111750"/>
          </a:xfrm>
        </p:spPr>
        <p:txBody>
          <a:bodyPr/>
          <a:lstStyle/>
          <a:p>
            <a:r>
              <a:rPr lang="he-IL" i="1" dirty="0" smtClean="0"/>
              <a:t>1.  למבקש/ת רישיון נהיגה או למחזיק/ה ברישיון נהיגה, לא יהיו:</a:t>
            </a:r>
            <a:endParaRPr lang="en-US" i="1" dirty="0" smtClean="0"/>
          </a:p>
          <a:p>
            <a:r>
              <a:rPr lang="he-IL" i="1" dirty="0" smtClean="0"/>
              <a:t>(א) פגמים גופניים, בין אם מולדים או נרכשים;</a:t>
            </a:r>
            <a:endParaRPr lang="en-US" i="1" dirty="0" smtClean="0"/>
          </a:p>
          <a:p>
            <a:r>
              <a:rPr lang="he-IL" i="1" dirty="0" smtClean="0"/>
              <a:t>(ב) מוגבלות, חדה או כרונית;</a:t>
            </a:r>
            <a:endParaRPr lang="en-US" i="1" dirty="0" smtClean="0"/>
          </a:p>
          <a:p>
            <a:r>
              <a:rPr lang="he-IL" i="1" dirty="0" smtClean="0"/>
              <a:t>(ג) תוצאות לוואי או מצב לאחר פציעה, חבלה או ניתוח; </a:t>
            </a:r>
            <a:endParaRPr lang="en-US" i="1" dirty="0" smtClean="0"/>
          </a:p>
          <a:p>
            <a:r>
              <a:rPr lang="he-IL" i="1" dirty="0" smtClean="0"/>
              <a:t>(ד) לקות/יות תפקוד כל שהן;</a:t>
            </a:r>
            <a:endParaRPr lang="en-US" i="1" dirty="0" smtClean="0"/>
          </a:p>
          <a:p>
            <a:r>
              <a:rPr lang="he-IL" i="1" dirty="0" smtClean="0"/>
              <a:t> העלולים לפגועה ביכולתו/ה להפעיל בבטיחות את סוג/י כלי רכב בו/בהם מדובר.</a:t>
            </a:r>
            <a:endParaRPr lang="en-US" i="1" dirty="0" smtClean="0"/>
          </a:p>
          <a:p>
            <a:r>
              <a:rPr lang="he-IL" i="1" dirty="0" smtClean="0"/>
              <a:t>2. למבקש/ת רישיון נהיגה או למחזיק/ה ברישיון נהיגה, לא יהיו תולדות רפואיים או אבחנה </a:t>
            </a:r>
            <a:endParaRPr lang="en-US" i="1" dirty="0" smtClean="0"/>
          </a:p>
          <a:p>
            <a:r>
              <a:rPr lang="he-IL" i="1" dirty="0" smtClean="0"/>
              <a:t>    קלינית של אירועים רפואיים של:</a:t>
            </a:r>
            <a:endParaRPr lang="en-US" i="1" dirty="0" smtClean="0"/>
          </a:p>
          <a:p>
            <a:r>
              <a:rPr lang="he-IL" i="1" dirty="0" smtClean="0"/>
              <a:t>     א) כל תסמין חד או מחלה שתסמיניה מחמירים-מוטבים כגון:   </a:t>
            </a:r>
            <a:endParaRPr lang="en-US" i="1" dirty="0" smtClean="0"/>
          </a:p>
          <a:p>
            <a:r>
              <a:rPr lang="he-IL" i="1" dirty="0" smtClean="0"/>
              <a:t>         הזיות, פרכוסים, פרקינסוניזם, עלפון, כמעט עלפון (</a:t>
            </a:r>
            <a:r>
              <a:rPr lang="en-US" i="1" dirty="0" err="1" smtClean="0"/>
              <a:t>Presyncope</a:t>
            </a:r>
            <a:r>
              <a:rPr lang="he-IL" i="1" dirty="0" smtClean="0"/>
              <a:t>), טשטוש, אבדן הכרה, בלבול, חוסר התמצאות;</a:t>
            </a:r>
            <a:endParaRPr lang="en-US" i="1" dirty="0" smtClean="0"/>
          </a:p>
          <a:p>
            <a:r>
              <a:rPr lang="he-IL" i="1" dirty="0" smtClean="0"/>
              <a:t>     ב) כל מצב של שנוי בכושר ראייה: טשטוש ראייה באחת/שתי העיניים; עוורון מלא/חלקי      באחת/שתי העיניים, כפל-ראייה, עין עצלה, תנודות שדה ראייה (</a:t>
            </a:r>
            <a:r>
              <a:rPr lang="en-US" i="1" dirty="0" err="1" smtClean="0"/>
              <a:t>Oscillopsia</a:t>
            </a:r>
            <a:r>
              <a:rPr lang="he-IL" i="1" dirty="0" smtClean="0"/>
              <a:t>);</a:t>
            </a:r>
            <a:endParaRPr lang="en-US" i="1" dirty="0" smtClean="0"/>
          </a:p>
          <a:p>
            <a:r>
              <a:rPr lang="he-IL" i="1" dirty="0" smtClean="0"/>
              <a:t>     ג)  כל מצב של סחרור, סחרחורת-סבובית, אי-יציבות, תנועות בלתי רצוניות העלולים לפגוע ביכולתו להפעיל בבטיחות את כלי רכב בהם מדובר</a:t>
            </a:r>
            <a:endParaRPr lang="en-US" i="1" dirty="0" smtClean="0"/>
          </a:p>
          <a:p>
            <a:pPr marL="180975" indent="-180975" eaLnBrk="1" hangingPunct="1">
              <a:lnSpc>
                <a:spcPct val="200000"/>
              </a:lnSpc>
              <a:buClr>
                <a:srgbClr val="FFC000"/>
              </a:buClr>
              <a:tabLst>
                <a:tab pos="180975" algn="l"/>
              </a:tabLst>
            </a:pPr>
            <a:endParaRPr lang="he-IL" i="1" dirty="0" smtClean="0"/>
          </a:p>
        </p:txBody>
      </p:sp>
      <p:sp>
        <p:nvSpPr>
          <p:cNvPr id="4" name="Rounded Rectangle 6"/>
          <p:cNvSpPr>
            <a:spLocks noChangeArrowheads="1"/>
          </p:cNvSpPr>
          <p:nvPr/>
        </p:nvSpPr>
        <p:spPr bwMode="auto">
          <a:xfrm>
            <a:off x="2555875" y="155575"/>
            <a:ext cx="6329363" cy="536575"/>
          </a:xfrm>
          <a:prstGeom prst="roundRect">
            <a:avLst>
              <a:gd name="adj" fmla="val 16667"/>
            </a:avLst>
          </a:prstGeom>
          <a:gradFill rotWithShape="1">
            <a:gsLst>
              <a:gs pos="0">
                <a:srgbClr val="0C3757"/>
              </a:gs>
              <a:gs pos="50000">
                <a:srgbClr val="104B77"/>
              </a:gs>
              <a:gs pos="100000">
                <a:srgbClr val="0C3757"/>
              </a:gs>
            </a:gsLst>
            <a:lin ang="0" scaled="1"/>
          </a:gradFill>
          <a:ln w="9525" algn="ctr">
            <a:solidFill>
              <a:srgbClr val="FFFFFF"/>
            </a:solidFill>
            <a:round/>
            <a:headEnd/>
            <a:tailEnd/>
          </a:ln>
          <a:effectLst>
            <a:outerShdw dist="71842" dir="2700000" algn="ctr" rotWithShape="0">
              <a:srgbClr val="000000">
                <a:alpha val="50000"/>
              </a:srgbClr>
            </a:outerShdw>
          </a:effectLst>
        </p:spPr>
        <p:txBody>
          <a:bodyPr lIns="54000" rIns="54000" anchor="ctr"/>
          <a:lstStyle/>
          <a:p>
            <a:pPr algn="ctr" rtl="1" eaLnBrk="1" hangingPunct="1"/>
            <a:r>
              <a:rPr lang="he-IL" altLang="he-IL" sz="2400" b="1" dirty="0" smtClean="0">
                <a:solidFill>
                  <a:srgbClr val="FFFFFF"/>
                </a:solidFill>
                <a:cs typeface="Times New Roman" pitchFamily="18" charset="0"/>
              </a:rPr>
              <a:t>דרישות רפואיות לרישיון נהיגה - כללי</a:t>
            </a:r>
            <a:endParaRPr lang="he-IL" altLang="he-IL" sz="2400" b="1" dirty="0">
              <a:solidFill>
                <a:srgbClr val="FFFFFF"/>
              </a:solidFill>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כותרת 1"/>
          <p:cNvSpPr>
            <a:spLocks noGrp="1"/>
          </p:cNvSpPr>
          <p:nvPr>
            <p:ph type="title"/>
          </p:nvPr>
        </p:nvSpPr>
        <p:spPr/>
        <p:txBody>
          <a:bodyPr/>
          <a:lstStyle/>
          <a:p>
            <a:pPr eaLnBrk="1" hangingPunct="1"/>
            <a:r>
              <a:rPr lang="he-IL" altLang="he-IL" smtClean="0"/>
              <a:t>תיאור הפעילות</a:t>
            </a:r>
          </a:p>
        </p:txBody>
      </p:sp>
      <p:sp>
        <p:nvSpPr>
          <p:cNvPr id="14339" name="מציין מיקום תוכן 2"/>
          <p:cNvSpPr>
            <a:spLocks noGrp="1"/>
          </p:cNvSpPr>
          <p:nvPr>
            <p:ph idx="1"/>
          </p:nvPr>
        </p:nvSpPr>
        <p:spPr/>
        <p:txBody>
          <a:bodyPr/>
          <a:lstStyle/>
          <a:p>
            <a:r>
              <a:rPr lang="he-IL" sz="2400" i="1" dirty="0" smtClean="0"/>
              <a:t>ככלל המכון הרפואי לבטיחות בדרכים ורופא/ה מוסמך/ת מטעמה אינם מבצעים או מזמינים בדיקות בקורת ו/או בדיקות מעקב קליניות</a:t>
            </a:r>
          </a:p>
          <a:p>
            <a:r>
              <a:rPr lang="he-IL" sz="2400" i="1" dirty="0" smtClean="0"/>
              <a:t>ייעוד פעולתם היחיד - הערכת התאמה רפואית לנהיגה, במועד עריכת הבדיקה</a:t>
            </a:r>
          </a:p>
          <a:p>
            <a:r>
              <a:rPr lang="he-IL" sz="2400" i="1" dirty="0" smtClean="0"/>
              <a:t>בקורת ומעקב קליניים הם באחריות רופא/ה מטפל/ת והמחזיק/ה ברישיון נהיגה</a:t>
            </a:r>
          </a:p>
          <a:p>
            <a:r>
              <a:rPr lang="he-IL" sz="2400" i="1" dirty="0" smtClean="0"/>
              <a:t>חובת דווח על שנויים במצב בריאותו של נוהג/ת, היכולים לשבש יכולות נהיגה, חלים על הרופא/ה המטפל (תקנה 12 ב' לפקודת התעבורה) ועל המחזיק/ה ברישיון הנהיגה (תקנה 13 ב' לתקנות התעבורה)</a:t>
            </a:r>
            <a:endParaRPr lang="en-US" sz="2400" i="1" dirty="0" smtClean="0"/>
          </a:p>
          <a:p>
            <a:r>
              <a:rPr lang="he-IL" sz="2400" i="1" dirty="0" smtClean="0"/>
              <a:t>המכון הרפואי ורופא/ה מטעמו רשאים, במקרים שימצאו לנכון, לבצע ביקורות ובדיקות יזומים חד פעמיים או תקופתיים על פי מיטב שיקול הדעת, או כפי שתורה ועדת הערר לפי תקנה 195 לתקנות התעבורה</a:t>
            </a:r>
            <a:endParaRPr lang="en-US" sz="2400" i="1" dirty="0" smtClean="0"/>
          </a:p>
          <a:p>
            <a:pPr marL="180975" indent="-180975" eaLnBrk="1" hangingPunct="1">
              <a:lnSpc>
                <a:spcPct val="200000"/>
              </a:lnSpc>
              <a:buClr>
                <a:srgbClr val="FFC000"/>
              </a:buClr>
              <a:tabLst>
                <a:tab pos="180975" algn="l"/>
              </a:tabLst>
            </a:pPr>
            <a:endParaRPr lang="he-IL" dirty="0" smtClean="0"/>
          </a:p>
        </p:txBody>
      </p:sp>
      <p:sp>
        <p:nvSpPr>
          <p:cNvPr id="4" name="Rounded Rectangle 6"/>
          <p:cNvSpPr>
            <a:spLocks noChangeArrowheads="1"/>
          </p:cNvSpPr>
          <p:nvPr/>
        </p:nvSpPr>
        <p:spPr bwMode="auto">
          <a:xfrm>
            <a:off x="2555875" y="155575"/>
            <a:ext cx="6329363" cy="536575"/>
          </a:xfrm>
          <a:prstGeom prst="roundRect">
            <a:avLst>
              <a:gd name="adj" fmla="val 16667"/>
            </a:avLst>
          </a:prstGeom>
          <a:gradFill rotWithShape="1">
            <a:gsLst>
              <a:gs pos="0">
                <a:srgbClr val="0C3757"/>
              </a:gs>
              <a:gs pos="50000">
                <a:srgbClr val="104B77"/>
              </a:gs>
              <a:gs pos="100000">
                <a:srgbClr val="0C3757"/>
              </a:gs>
            </a:gsLst>
            <a:lin ang="0" scaled="1"/>
          </a:gradFill>
          <a:ln w="9525" algn="ctr">
            <a:solidFill>
              <a:srgbClr val="FFFFFF"/>
            </a:solidFill>
            <a:round/>
            <a:headEnd/>
            <a:tailEnd/>
          </a:ln>
          <a:effectLst>
            <a:outerShdw dist="71842" dir="2700000" algn="ctr" rotWithShape="0">
              <a:srgbClr val="000000">
                <a:alpha val="50000"/>
              </a:srgbClr>
            </a:outerShdw>
          </a:effectLst>
        </p:spPr>
        <p:txBody>
          <a:bodyPr lIns="54000" rIns="54000" anchor="ctr"/>
          <a:lstStyle/>
          <a:p>
            <a:pPr algn="ctr" rtl="1" eaLnBrk="1" hangingPunct="1"/>
            <a:r>
              <a:rPr lang="he-IL" altLang="he-IL" sz="2400" b="1" dirty="0" smtClean="0">
                <a:solidFill>
                  <a:srgbClr val="FFFFFF"/>
                </a:solidFill>
                <a:cs typeface="Times New Roman" pitchFamily="18" charset="0"/>
              </a:rPr>
              <a:t>הערכת מצב </a:t>
            </a:r>
            <a:r>
              <a:rPr lang="en-US" altLang="he-IL" sz="2400" b="1" dirty="0" smtClean="0">
                <a:solidFill>
                  <a:srgbClr val="FFFFFF"/>
                </a:solidFill>
                <a:cs typeface="Times New Roman" pitchFamily="18" charset="0"/>
              </a:rPr>
              <a:t>as is</a:t>
            </a:r>
            <a:r>
              <a:rPr lang="he-IL" altLang="he-IL" sz="2400" b="1" dirty="0" smtClean="0">
                <a:solidFill>
                  <a:srgbClr val="FFFFFF"/>
                </a:solidFill>
                <a:cs typeface="Times New Roman" pitchFamily="18" charset="0"/>
              </a:rPr>
              <a:t> והיקף חובת הדיווח</a:t>
            </a:r>
            <a:endParaRPr lang="he-IL" altLang="he-IL" sz="2400" b="1" dirty="0">
              <a:solidFill>
                <a:srgbClr val="FFFFFF"/>
              </a:solidFill>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כותרת 1"/>
          <p:cNvSpPr>
            <a:spLocks noGrp="1"/>
          </p:cNvSpPr>
          <p:nvPr>
            <p:ph type="title"/>
          </p:nvPr>
        </p:nvSpPr>
        <p:spPr/>
        <p:txBody>
          <a:bodyPr/>
          <a:lstStyle/>
          <a:p>
            <a:pPr eaLnBrk="1" hangingPunct="1"/>
            <a:r>
              <a:rPr lang="he-IL" altLang="he-IL" smtClean="0"/>
              <a:t>תיאור הפעילות</a:t>
            </a:r>
          </a:p>
        </p:txBody>
      </p:sp>
      <p:sp>
        <p:nvSpPr>
          <p:cNvPr id="14339" name="מציין מיקום תוכן 2"/>
          <p:cNvSpPr>
            <a:spLocks noGrp="1"/>
          </p:cNvSpPr>
          <p:nvPr>
            <p:ph idx="1"/>
          </p:nvPr>
        </p:nvSpPr>
        <p:spPr/>
        <p:txBody>
          <a:bodyPr/>
          <a:lstStyle/>
          <a:p>
            <a:r>
              <a:rPr lang="he-IL" i="1" dirty="0" smtClean="0"/>
              <a:t>תקני התאמה רפואית </a:t>
            </a:r>
            <a:r>
              <a:rPr lang="he-IL" i="1" u="sng" dirty="0" smtClean="0"/>
              <a:t>לרישיון נהיגה לרכב פרטי </a:t>
            </a:r>
            <a:r>
              <a:rPr lang="he-IL" i="1" dirty="0" smtClean="0"/>
              <a:t>מיושמים לרישיון נהיגה ב: </a:t>
            </a:r>
          </a:p>
          <a:p>
            <a:r>
              <a:rPr lang="he-IL" i="1" dirty="0" smtClean="0"/>
              <a:t>רכב פרטי (עד 3.5 טון ועד 8 מושבים, גם כאשר גורר גרור עד 1500 ק"ג)</a:t>
            </a:r>
          </a:p>
          <a:p>
            <a:r>
              <a:rPr lang="he-IL" i="1" dirty="0" smtClean="0"/>
              <a:t>רכב דו-גלגלי</a:t>
            </a:r>
          </a:p>
          <a:p>
            <a:r>
              <a:rPr lang="he-IL" i="1" dirty="0" smtClean="0"/>
              <a:t>טרקטור</a:t>
            </a:r>
          </a:p>
          <a:p>
            <a:r>
              <a:rPr lang="he-IL" i="1" dirty="0" smtClean="0"/>
              <a:t>התייחסות נפרדת לרישיון רכב דו גלגלי ולמלגזה</a:t>
            </a:r>
            <a:endParaRPr lang="en-US" i="1" dirty="0" smtClean="0"/>
          </a:p>
          <a:p>
            <a:r>
              <a:rPr lang="he-IL" i="1" dirty="0" smtClean="0"/>
              <a:t> </a:t>
            </a:r>
            <a:endParaRPr lang="en-US" i="1" dirty="0" smtClean="0"/>
          </a:p>
          <a:p>
            <a:r>
              <a:rPr lang="he-IL" i="1" dirty="0" smtClean="0"/>
              <a:t>תקני התאמה רפואית </a:t>
            </a:r>
            <a:r>
              <a:rPr lang="he-IL" i="1" u="sng" dirty="0" smtClean="0"/>
              <a:t>לרישיון נהיגה לרכב מקצועי</a:t>
            </a:r>
            <a:r>
              <a:rPr lang="he-IL" i="1" dirty="0" smtClean="0"/>
              <a:t> מיושמים לרישיון נהיגה ב:</a:t>
            </a:r>
          </a:p>
          <a:p>
            <a:r>
              <a:rPr lang="he-IL" i="1" dirty="0" smtClean="0"/>
              <a:t>רכב משא (3.5-12 טון)</a:t>
            </a:r>
          </a:p>
          <a:p>
            <a:r>
              <a:rPr lang="he-IL" i="1" dirty="0" smtClean="0"/>
              <a:t>רכב משא כבד (מעל 12 טון)</a:t>
            </a:r>
          </a:p>
          <a:p>
            <a:r>
              <a:rPr lang="he-IL" i="1" dirty="0" smtClean="0"/>
              <a:t>גורר (טריילר) וסמיטריילר</a:t>
            </a:r>
          </a:p>
          <a:p>
            <a:r>
              <a:rPr lang="he-IL" i="1" dirty="0" smtClean="0"/>
              <a:t>אוטובוס</a:t>
            </a:r>
          </a:p>
          <a:p>
            <a:r>
              <a:rPr lang="he-IL" i="1" dirty="0" smtClean="0"/>
              <a:t>מונית</a:t>
            </a:r>
          </a:p>
          <a:p>
            <a:r>
              <a:rPr lang="he-IL" i="1" dirty="0" smtClean="0"/>
              <a:t>אוטובוס זעיר (כולל זעיר פרטי).</a:t>
            </a:r>
            <a:endParaRPr lang="en-US" i="1" dirty="0" smtClean="0"/>
          </a:p>
          <a:p>
            <a:r>
              <a:rPr lang="he-IL" i="1" dirty="0" smtClean="0"/>
              <a:t>התייחסות נפרדת לרכבי חילוץ בטחון וחירום</a:t>
            </a:r>
          </a:p>
        </p:txBody>
      </p:sp>
      <p:sp>
        <p:nvSpPr>
          <p:cNvPr id="4" name="Rounded Rectangle 6"/>
          <p:cNvSpPr>
            <a:spLocks noChangeArrowheads="1"/>
          </p:cNvSpPr>
          <p:nvPr/>
        </p:nvSpPr>
        <p:spPr bwMode="auto">
          <a:xfrm>
            <a:off x="2555875" y="155575"/>
            <a:ext cx="6329363" cy="536575"/>
          </a:xfrm>
          <a:prstGeom prst="roundRect">
            <a:avLst>
              <a:gd name="adj" fmla="val 16667"/>
            </a:avLst>
          </a:prstGeom>
          <a:gradFill rotWithShape="1">
            <a:gsLst>
              <a:gs pos="0">
                <a:srgbClr val="0C3757"/>
              </a:gs>
              <a:gs pos="50000">
                <a:srgbClr val="104B77"/>
              </a:gs>
              <a:gs pos="100000">
                <a:srgbClr val="0C3757"/>
              </a:gs>
            </a:gsLst>
            <a:lin ang="0" scaled="1"/>
          </a:gradFill>
          <a:ln w="9525" algn="ctr">
            <a:solidFill>
              <a:srgbClr val="FFFFFF"/>
            </a:solidFill>
            <a:round/>
            <a:headEnd/>
            <a:tailEnd/>
          </a:ln>
          <a:effectLst>
            <a:outerShdw dist="71842" dir="2700000" algn="ctr" rotWithShape="0">
              <a:srgbClr val="000000">
                <a:alpha val="50000"/>
              </a:srgbClr>
            </a:outerShdw>
          </a:effectLst>
        </p:spPr>
        <p:txBody>
          <a:bodyPr lIns="54000" rIns="54000" anchor="ctr"/>
          <a:lstStyle/>
          <a:p>
            <a:pPr algn="ctr" rtl="1" eaLnBrk="1" hangingPunct="1"/>
            <a:r>
              <a:rPr lang="he-IL" altLang="he-IL" sz="2400" b="1" dirty="0" smtClean="0">
                <a:solidFill>
                  <a:srgbClr val="FFFFFF"/>
                </a:solidFill>
                <a:cs typeface="Times New Roman" pitchFamily="18" charset="0"/>
              </a:rPr>
              <a:t>דיכוטומיה בין רכב פרטי ומקצועי</a:t>
            </a:r>
            <a:endParaRPr lang="he-IL" altLang="he-IL" sz="2400" b="1" dirty="0">
              <a:solidFill>
                <a:srgbClr val="FFFFFF"/>
              </a:solidFill>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he-IL" sz="3200" dirty="0" smtClean="0"/>
              <a:t>ומדוע המספר 585 א 4 צריך להיות מוכר </a:t>
            </a:r>
          </a:p>
          <a:p>
            <a:r>
              <a:rPr lang="he-IL" sz="3200" dirty="0" smtClean="0"/>
              <a:t>לכל קצין בטיחות בתעבורה</a:t>
            </a:r>
            <a:endParaRPr lang="he-IL" sz="3200" dirty="0"/>
          </a:p>
        </p:txBody>
      </p:sp>
      <p:sp>
        <p:nvSpPr>
          <p:cNvPr id="3" name="Title 2"/>
          <p:cNvSpPr>
            <a:spLocks noGrp="1"/>
          </p:cNvSpPr>
          <p:nvPr>
            <p:ph type="ctrTitle"/>
          </p:nvPr>
        </p:nvSpPr>
        <p:spPr/>
        <p:txBody>
          <a:bodyPr/>
          <a:lstStyle/>
          <a:p>
            <a:r>
              <a:rPr lang="he-IL" dirty="0" smtClean="0"/>
              <a:t>ועכשיו כמה מילים על תקנות התעבורה</a:t>
            </a:r>
            <a:endParaRPr lang="he-IL" dirty="0"/>
          </a:p>
        </p:txBody>
      </p:sp>
    </p:spTree>
  </p:cSld>
  <p:clrMapOvr>
    <a:masterClrMapping/>
  </p:clrMapOvr>
</p:sld>
</file>

<file path=ppt/theme/theme1.xml><?xml version="1.0" encoding="utf-8"?>
<a:theme xmlns:a="http://schemas.openxmlformats.org/drawingml/2006/main" name="ערכת נושא - מעגל התכנון">
  <a:themeElements>
    <a:clrScheme name="Rotem New Template-hebr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otem New Template-hebrew">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he-IL"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he-IL"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Rotem New Template-hebr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otem New Template-hebrew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otem New Template-hebrew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otem New Template-hebrew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otem New Template-hebrew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otem New Template-hebrew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otem New Template-hebrew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otem New Template-hebrew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otem New Template-hebrew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otem New Template-hebrew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otem New Template-hebrew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otem New Template-hebrew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Rotem New Template-hebrew 13">
        <a:dk1>
          <a:srgbClr val="292929"/>
        </a:dk1>
        <a:lt1>
          <a:srgbClr val="FFFFFF"/>
        </a:lt1>
        <a:dk2>
          <a:srgbClr val="000066"/>
        </a:dk2>
        <a:lt2>
          <a:srgbClr val="F8F8F8"/>
        </a:lt2>
        <a:accent1>
          <a:srgbClr val="BBE0E3"/>
        </a:accent1>
        <a:accent2>
          <a:srgbClr val="333399"/>
        </a:accent2>
        <a:accent3>
          <a:srgbClr val="FFFFFF"/>
        </a:accent3>
        <a:accent4>
          <a:srgbClr val="212121"/>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otem New Template-hebrew 14">
        <a:dk1>
          <a:srgbClr val="000066"/>
        </a:dk1>
        <a:lt1>
          <a:srgbClr val="FFFFFF"/>
        </a:lt1>
        <a:dk2>
          <a:srgbClr val="000000"/>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otem New Template-hebrew 15">
        <a:dk1>
          <a:srgbClr val="333333"/>
        </a:dk1>
        <a:lt1>
          <a:srgbClr val="FFFFFF"/>
        </a:lt1>
        <a:dk2>
          <a:srgbClr val="000000"/>
        </a:dk2>
        <a:lt2>
          <a:srgbClr val="808080"/>
        </a:lt2>
        <a:accent1>
          <a:srgbClr val="BBE0E3"/>
        </a:accent1>
        <a:accent2>
          <a:srgbClr val="333399"/>
        </a:accent2>
        <a:accent3>
          <a:srgbClr val="FFFFFF"/>
        </a:accent3>
        <a:accent4>
          <a:srgbClr val="2A2A2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עיצוב מותאם אישית">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היחידה למכשירי שיקום וניידות - דואר נכנס" ma:contentTypeID="0x010100425412358823E948A222E4CDED4585720200AD47BC9846EE504BAC3E209CCD3366B8" ma:contentTypeVersion="16" ma:contentTypeDescription="צור מסמך חדש." ma:contentTypeScope="" ma:versionID="a60f356645617e4ddf2a8b715a119fbc">
  <xsd:schema xmlns:xsd="http://www.w3.org/2001/XMLSchema" xmlns:xs="http://www.w3.org/2001/XMLSchema" xmlns:p="http://schemas.microsoft.com/office/2006/metadata/properties" xmlns:ns1="2d9ccb9d-fa21-4539-a818-352c3c9545e4" xmlns:ns2="1D263D1B-F6DB-4591-B3FF-F151EEB9C4DE" targetNamespace="http://schemas.microsoft.com/office/2006/metadata/properties" ma:root="true" ma:fieldsID="81ea7163feb82ef22afa47e9a31dd246" ns1:_="" ns2:_="">
    <xsd:import namespace="2d9ccb9d-fa21-4539-a818-352c3c9545e4"/>
    <xsd:import namespace="1D263D1B-F6DB-4591-B3FF-F151EEB9C4DE"/>
    <xsd:element name="properties">
      <xsd:complexType>
        <xsd:sequence>
          <xsd:element name="documentManagement">
            <xsd:complexType>
              <xsd:all>
                <xsd:element ref="ns1:AutoNumber" minOccurs="0"/>
                <xsd:element ref="ns1:SDCategories" minOccurs="0"/>
                <xsd:element ref="ns1:SDCategoryID" minOccurs="0"/>
                <xsd:element ref="ns1:SDAuthor" minOccurs="0"/>
                <xsd:element ref="ns1:SDDocDate" minOccurs="0"/>
                <xsd:element ref="ns1:SDHebDate" minOccurs="0"/>
                <xsd:element ref="ns1:SDOriginalID" minOccurs="0"/>
                <xsd:element ref="ns1:SDOfflineTo" minOccurs="0"/>
                <xsd:element ref="ns1:year" minOccurs="0"/>
                <xsd:element ref="ns2:SDSenderName" minOccurs="0"/>
                <xsd:element ref="ns1:SDAsmachta" minOccurs="0"/>
                <xsd:element ref="ns1:SDImportance" minOccurs="0"/>
                <xsd:element ref="ns1:SDDocumentSourc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9ccb9d-fa21-4539-a818-352c3c9545e4" elementFormDefault="qualified">
    <xsd:import namespace="http://schemas.microsoft.com/office/2006/documentManagement/types"/>
    <xsd:import namespace="http://schemas.microsoft.com/office/infopath/2007/PartnerControls"/>
    <xsd:element name="AutoNumber" ma:index="0" nillable="true" ma:displayName="סימוכין" ma:indexed="true" ma:internalName="AutoNumber">
      <xsd:simpleType>
        <xsd:restriction base="dms:Text"/>
      </xsd:simpleType>
    </xsd:element>
    <xsd:element name="SDCategories" ma:index="1" nillable="true" ma:displayName="נושאים" ma:internalName="SDCategories" ma:readOnly="false">
      <xsd:simpleType>
        <xsd:restriction base="dms:Note"/>
      </xsd:simpleType>
    </xsd:element>
    <xsd:element name="SDCategoryID" ma:index="2" nillable="true" ma:displayName="SDCategoryID" ma:indexed="true" ma:internalName="SDCategoryID">
      <xsd:simpleType>
        <xsd:restriction base="dms:Text"/>
      </xsd:simpleType>
    </xsd:element>
    <xsd:element name="SDAuthor" ma:index="3" nillable="true" ma:displayName="מחבר" ma:indexed="true" ma:internalName="SDAuthor">
      <xsd:simpleType>
        <xsd:restriction base="dms:Text"/>
      </xsd:simpleType>
    </xsd:element>
    <xsd:element name="SDDocDate" ma:index="4" nillable="true" ma:displayName="תאריך המסמך" ma:indexed="true" ma:internalName="SDDocDate">
      <xsd:simpleType>
        <xsd:restriction base="dms:DateTime"/>
      </xsd:simpleType>
    </xsd:element>
    <xsd:element name="SDHebDate" ma:index="5" nillable="true" ma:displayName="SDHebDate" ma:internalName="SDHebDate">
      <xsd:simpleType>
        <xsd:restriction base="dms:Text"/>
      </xsd:simpleType>
    </xsd:element>
    <xsd:element name="SDOriginalID" ma:index="6" nillable="true" ma:displayName="SDOriginalID" ma:internalName="SDOriginalID">
      <xsd:simpleType>
        <xsd:restriction base="dms:Text"/>
      </xsd:simpleType>
    </xsd:element>
    <xsd:element name="SDOfflineTo" ma:index="7" nillable="true" ma:displayName="SDOfflineTo" ma:internalName="SDOfflineTo">
      <xsd:simpleType>
        <xsd:restriction base="dms:Text"/>
      </xsd:simpleType>
    </xsd:element>
    <xsd:element name="year" ma:index="8" nillable="true" ma:displayName="ילשנ שנה" ma:default="2009" ma:format="Dropdown" ma:internalName="year">
      <xsd:simpleType>
        <xsd:restriction base="dms:Choice">
          <xsd:enumeration value="2001"/>
          <xsd:enumeration value="2002"/>
          <xsd:enumeration value="2003"/>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restriction>
      </xsd:simpleType>
    </xsd:element>
    <xsd:element name="SDAsmachta" ma:index="10" nillable="true" ma:displayName="אסמכתא" ma:internalName="SDAsmachta">
      <xsd:simpleType>
        <xsd:restriction base="dms:Text"/>
      </xsd:simpleType>
    </xsd:element>
    <xsd:element name="SDImportance" ma:index="11" nillable="true" ma:displayName="חשיבות" ma:internalName="SDImportance">
      <xsd:simpleType>
        <xsd:restriction base="dms:Number"/>
      </xsd:simpleType>
    </xsd:element>
    <xsd:element name="SDDocumentSource" ma:index="12" nillable="true" ma:displayName="מקור המסמך" ma:internalName="SDDocumentSource">
      <xsd:simpleType>
        <xsd:restriction base="dms:Choice">
          <xsd:enumeration value="SDFileUpload"/>
          <xsd:enumeration value="SDNewFile"/>
          <xsd:enumeration value="SDMultiFilesUpload"/>
          <xsd:enumeration value="OutlookExtender"/>
          <xsd:enumeration value="SDMigration"/>
          <xsd:enumeration value="OfficeAddIn"/>
          <xsd:enumeration value="ArchiveScan"/>
          <xsd:enumeration value="PCDocs"/>
          <xsd:enumeration value="PST"/>
          <xsd:enumeration value="D2K"/>
          <xsd:enumeration value="Menahel"/>
          <xsd:enumeration value="ShipmentLoader"/>
          <xsd:enumeration value="PoliceOffices"/>
          <xsd:enumeration value="AGATForms"/>
          <xsd:enumeration value="SDK"/>
          <xsd:enumeration value="Other"/>
        </xsd:restriction>
      </xsd:simpleType>
    </xsd:element>
  </xsd:schema>
  <xsd:schema xmlns:xsd="http://www.w3.org/2001/XMLSchema" xmlns:xs="http://www.w3.org/2001/XMLSchema" xmlns:dms="http://schemas.microsoft.com/office/2006/documentManagement/types" xmlns:pc="http://schemas.microsoft.com/office/infopath/2007/PartnerControls" targetNamespace="1D263D1B-F6DB-4591-B3FF-F151EEB9C4DE" elementFormDefault="qualified">
    <xsd:import namespace="http://schemas.microsoft.com/office/2006/documentManagement/types"/>
    <xsd:import namespace="http://schemas.microsoft.com/office/infopath/2007/PartnerControls"/>
    <xsd:element name="SDSenderName" ma:index="9" nillable="true" ma:displayName="שם השולח" ma:default="" ma:description="בשימוש שמא" ma:internalName="SDSenderNam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SDDocDate xmlns="2d9ccb9d-fa21-4539-a818-352c3c9545e4">2013-10-29T23:00:00+00:00</SDDocDate>
    <SDHebDate xmlns="2d9ccb9d-fa21-4539-a818-352c3c9545e4">כ"ו בחשון, התשע"ד</SDHebDate>
    <AutoNumber xmlns="2d9ccb9d-fa21-4539-a818-352c3c9545e4">61174813</AutoNumber>
    <SDCategoryID xmlns="2d9ccb9d-fa21-4539-a818-352c3c9545e4">0723b0beac4e;#847bc066e611;#</SDCategoryID>
    <year xmlns="2d9ccb9d-fa21-4539-a818-352c3c9545e4">2009</year>
    <SDOfflineTo xmlns="2d9ccb9d-fa21-4539-a818-352c3c9545e4" xsi:nil="true"/>
    <SDSenderName xmlns="1D263D1B-F6DB-4591-B3FF-F151EEB9C4DE">יעל גרין</SDSenderName>
    <SDOriginalID xmlns="2d9ccb9d-fa21-4539-a818-352c3c9545e4" xsi:nil="true"/>
    <SDAsmachta xmlns="2d9ccb9d-fa21-4539-a818-352c3c9545e4" xsi:nil="true"/>
    <SDAuthor xmlns="2d9ccb9d-fa21-4539-a818-352c3c9545e4">דלית רומם</SDAuthor>
    <SDDocumentSource xmlns="2d9ccb9d-fa21-4539-a818-352c3c9545e4">OfficeAddIn</SDDocumentSource>
    <SDCategories xmlns="2d9ccb9d-fa21-4539-a818-352c3c9545e4">:תל אביב:היחידה למכשירי שיקום וניידות:מנכ''ל:ישיבות;#:תל אביב:היחידה למכשירי שיקום וניידות:לשכת השר;#</SDCategories>
    <SDImportance xmlns="2d9ccb9d-fa21-4539-a818-352c3c9545e4">0</SDImportance>
  </documentManagement>
</p:properties>
</file>

<file path=customXml/itemProps1.xml><?xml version="1.0" encoding="utf-8"?>
<ds:datastoreItem xmlns:ds="http://schemas.openxmlformats.org/officeDocument/2006/customXml" ds:itemID="{8BB49E76-3820-4270-A6EE-E3A9C4BE4C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9ccb9d-fa21-4539-a818-352c3c9545e4"/>
    <ds:schemaRef ds:uri="1D263D1B-F6DB-4591-B3FF-F151EEB9C4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DFF8B06-1583-4857-A851-E09BA301BF60}">
  <ds:schemaRefs>
    <ds:schemaRef ds:uri="http://schemas.microsoft.com/office/2006/metadata/properties"/>
    <ds:schemaRef ds:uri="2d9ccb9d-fa21-4539-a818-352c3c9545e4"/>
    <ds:schemaRef ds:uri="1D263D1B-F6DB-4591-B3FF-F151EEB9C4DE"/>
  </ds:schemaRefs>
</ds:datastoreItem>
</file>

<file path=docProps/app.xml><?xml version="1.0" encoding="utf-8"?>
<Properties xmlns="http://schemas.openxmlformats.org/officeDocument/2006/extended-properties" xmlns:vt="http://schemas.openxmlformats.org/officeDocument/2006/docPropsVTypes">
  <Template>ערכת נושא - מעגל התכנון</Template>
  <TotalTime>2253</TotalTime>
  <Words>1002</Words>
  <Application>Microsoft Office PowerPoint</Application>
  <PresentationFormat>On-screen Show (4:3)</PresentationFormat>
  <Paragraphs>107</Paragraphs>
  <Slides>16</Slides>
  <Notes>1</Notes>
  <HiddenSlides>0</HiddenSlides>
  <MMClips>2</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ערכת נושא - מעגל התכנון</vt:lpstr>
      <vt:lpstr>עיצוב מותאם אישית</vt:lpstr>
      <vt:lpstr>יום השתלמות מקצועית – 2016 VI 21</vt:lpstr>
      <vt:lpstr>Slide 2</vt:lpstr>
      <vt:lpstr>Slide 3</vt:lpstr>
      <vt:lpstr>Slide 4</vt:lpstr>
      <vt:lpstr>תיאור הפעילות</vt:lpstr>
      <vt:lpstr>תיאור הפעילות</vt:lpstr>
      <vt:lpstr>תיאור הפעילות</vt:lpstr>
      <vt:lpstr>תיאור הפעילות</vt:lpstr>
      <vt:lpstr>ועכשיו כמה מילים על תקנות התעבורה</vt:lpstr>
      <vt:lpstr>תפקידי קצין בטיחות תק' תשל"ב-1971</vt:lpstr>
      <vt:lpstr>חובות בעל המפעל - תק' תשל"ב-1971 </vt:lpstr>
      <vt:lpstr>אישור רפואי לנהיגה תק' (מס' 5) תשל"ז-1977 </vt:lpstr>
      <vt:lpstr>מה יכול להיות רלבנטי לענייננו?</vt:lpstr>
      <vt:lpstr>תיאור הפעילות</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מרכוז היחידה למכשירי שיקום וניידות סופית.pptx(מרכוז היחידה למכשירי שיקום וניידות סופית)</dc:title>
  <dc:creator>Naama Burger</dc:creator>
  <cp:lastModifiedBy>Dr. Raz Dekel</cp:lastModifiedBy>
  <cp:revision>777</cp:revision>
  <cp:lastPrinted>2013-11-05T13:08:00Z</cp:lastPrinted>
  <dcterms:created xsi:type="dcterms:W3CDTF">2011-09-27T07:09:51Z</dcterms:created>
  <dcterms:modified xsi:type="dcterms:W3CDTF">2016-06-21T05:17:31Z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0x010100425412358823E948A222E4CDED4585720200AD47BC9846EE504BAC3E209CCD3366B8</vt:lpwstr>
  </property>
  <property fmtid="{D5CDD505-2E9C-101B-9397-08002B2CF9AE}" pid="3" name="ContentType">
    <vt:lpwstr>אגף תקציבים - דואר נכנס</vt:lpwstr>
  </property>
</Properties>
</file>