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2" r:id="rId1"/>
  </p:sldMasterIdLst>
  <p:notesMasterIdLst>
    <p:notesMasterId r:id="rId15"/>
  </p:notesMasterIdLst>
  <p:handoutMasterIdLst>
    <p:handoutMasterId r:id="rId16"/>
  </p:handoutMasterIdLst>
  <p:sldIdLst>
    <p:sldId id="573" r:id="rId2"/>
    <p:sldId id="344" r:id="rId3"/>
    <p:sldId id="559" r:id="rId4"/>
    <p:sldId id="561" r:id="rId5"/>
    <p:sldId id="548" r:id="rId6"/>
    <p:sldId id="560" r:id="rId7"/>
    <p:sldId id="567" r:id="rId8"/>
    <p:sldId id="568" r:id="rId9"/>
    <p:sldId id="569" r:id="rId10"/>
    <p:sldId id="570" r:id="rId11"/>
    <p:sldId id="571" r:id="rId12"/>
    <p:sldId id="572" r:id="rId13"/>
    <p:sldId id="324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מיכל כהן" initials="מכ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0066"/>
    <a:srgbClr val="CC3300"/>
    <a:srgbClr val="C53BBE"/>
    <a:srgbClr val="FF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177" autoAdjust="0"/>
    <p:restoredTop sz="94420" autoAdjust="0"/>
  </p:normalViewPr>
  <p:slideViewPr>
    <p:cSldViewPr>
      <p:cViewPr varScale="1">
        <p:scale>
          <a:sx n="115" d="100"/>
          <a:sy n="115" d="100"/>
        </p:scale>
        <p:origin x="105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820414-A212-4B83-9877-233FDB742F0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DB1390F0-B9E8-4D09-9C10-6296C559E286}">
      <dgm:prSet phldrT="[טקסט]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dirty="0" smtClean="0"/>
            <a:t>פרטים ומידע מפורט אודות כל תיק</a:t>
          </a:r>
        </a:p>
        <a:p>
          <a:pPr defTabSz="1955800" rtl="1"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1A1BCA58-A290-4FD2-853C-01D7F509C3D5}" type="parTrans" cxnId="{A54F1458-E4C5-4193-9323-B7135EEE628C}">
      <dgm:prSet/>
      <dgm:spPr/>
      <dgm:t>
        <a:bodyPr/>
        <a:lstStyle/>
        <a:p>
          <a:pPr rtl="1"/>
          <a:endParaRPr lang="he-IL"/>
        </a:p>
      </dgm:t>
    </dgm:pt>
    <dgm:pt modelId="{550E5CBA-4619-4715-B7E9-BC6210EE9595}" type="sibTrans" cxnId="{A54F1458-E4C5-4193-9323-B7135EEE628C}">
      <dgm:prSet/>
      <dgm:spPr/>
      <dgm:t>
        <a:bodyPr/>
        <a:lstStyle/>
        <a:p>
          <a:pPr rtl="1"/>
          <a:endParaRPr lang="he-IL"/>
        </a:p>
      </dgm:t>
    </dgm:pt>
    <dgm:pt modelId="{C40A6FBD-0DE6-4DF8-8BBF-9BB5C249ECB9}">
      <dgm:prSet phldrT="[טקסט]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dirty="0" smtClean="0"/>
            <a:t>מידע על הסכום לתשלום</a:t>
          </a:r>
        </a:p>
        <a:p>
          <a:pPr defTabSz="1022350" rtl="1"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8C0043FB-A986-4547-8613-9178D34BDBEF}" type="parTrans" cxnId="{42DA2B50-19B9-4285-ABCE-3E624F258806}">
      <dgm:prSet/>
      <dgm:spPr/>
      <dgm:t>
        <a:bodyPr/>
        <a:lstStyle/>
        <a:p>
          <a:pPr rtl="1"/>
          <a:endParaRPr lang="he-IL"/>
        </a:p>
      </dgm:t>
    </dgm:pt>
    <dgm:pt modelId="{43C92510-3EF1-410F-B8D3-0ECAFD1F8602}" type="sibTrans" cxnId="{42DA2B50-19B9-4285-ABCE-3E624F258806}">
      <dgm:prSet/>
      <dgm:spPr/>
      <dgm:t>
        <a:bodyPr/>
        <a:lstStyle/>
        <a:p>
          <a:pPr rtl="1"/>
          <a:endParaRPr lang="he-IL"/>
        </a:p>
      </dgm:t>
    </dgm:pt>
    <dgm:pt modelId="{E0E63418-04D5-43A8-9633-0814BFF3F2D5}">
      <dgm:prSet phldrT="[טקסט]"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dirty="0" smtClean="0"/>
            <a:t>הליכי גבייה</a:t>
          </a:r>
        </a:p>
        <a:p>
          <a:pPr defTabSz="1022350" rtl="1"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330C6D83-BC97-4048-AA8E-37CD90E3C4F3}" type="parTrans" cxnId="{39A2C59E-012B-4460-B500-1351FB36A3D0}">
      <dgm:prSet/>
      <dgm:spPr/>
      <dgm:t>
        <a:bodyPr/>
        <a:lstStyle/>
        <a:p>
          <a:pPr rtl="1"/>
          <a:endParaRPr lang="he-IL"/>
        </a:p>
      </dgm:t>
    </dgm:pt>
    <dgm:pt modelId="{542A5F69-2371-418D-AB6C-E7B326D952B2}" type="sibTrans" cxnId="{39A2C59E-012B-4460-B500-1351FB36A3D0}">
      <dgm:prSet/>
      <dgm:spPr/>
      <dgm:t>
        <a:bodyPr/>
        <a:lstStyle/>
        <a:p>
          <a:pPr rtl="1"/>
          <a:endParaRPr lang="he-IL"/>
        </a:p>
      </dgm:t>
    </dgm:pt>
    <dgm:pt modelId="{044E3929-50AC-412B-A89C-2FD5D4443867}">
      <dgm:prSet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dirty="0" smtClean="0"/>
            <a:t>הגבלות</a:t>
          </a:r>
        </a:p>
        <a:p>
          <a:pPr defTabSz="800100" rtl="1"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4928B72B-50C5-4099-A323-6A27F463A2C9}" type="parTrans" cxnId="{07A3A7AA-3F85-41F8-8DFC-5AA4CD90F063}">
      <dgm:prSet/>
      <dgm:spPr/>
      <dgm:t>
        <a:bodyPr/>
        <a:lstStyle/>
        <a:p>
          <a:pPr rtl="1"/>
          <a:endParaRPr lang="he-IL"/>
        </a:p>
      </dgm:t>
    </dgm:pt>
    <dgm:pt modelId="{3DBEA975-741A-4C3B-B4B9-F7DEBD36BF47}" type="sibTrans" cxnId="{07A3A7AA-3F85-41F8-8DFC-5AA4CD90F063}">
      <dgm:prSet/>
      <dgm:spPr/>
      <dgm:t>
        <a:bodyPr/>
        <a:lstStyle/>
        <a:p>
          <a:pPr rtl="1"/>
          <a:endParaRPr lang="he-IL"/>
        </a:p>
      </dgm:t>
    </dgm:pt>
    <dgm:pt modelId="{C394FB34-D978-4491-88EB-A82AC321CF0D}">
      <dgm:prSet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dirty="0" smtClean="0"/>
            <a:t>הסדרי חוב </a:t>
          </a:r>
        </a:p>
        <a:p>
          <a:pPr defTabSz="622300" rtl="1"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4FB95CCC-7003-435D-BBC1-8BDCDB9AF40A}" type="parTrans" cxnId="{13093356-D5AA-473C-9078-8C87A49D4AD2}">
      <dgm:prSet/>
      <dgm:spPr/>
      <dgm:t>
        <a:bodyPr/>
        <a:lstStyle/>
        <a:p>
          <a:pPr rtl="1"/>
          <a:endParaRPr lang="he-IL"/>
        </a:p>
      </dgm:t>
    </dgm:pt>
    <dgm:pt modelId="{7237F8F9-4600-44D4-ACE3-37921A7CB493}" type="sibTrans" cxnId="{13093356-D5AA-473C-9078-8C87A49D4AD2}">
      <dgm:prSet/>
      <dgm:spPr/>
      <dgm:t>
        <a:bodyPr/>
        <a:lstStyle/>
        <a:p>
          <a:pPr rtl="1"/>
          <a:endParaRPr lang="he-IL"/>
        </a:p>
      </dgm:t>
    </dgm:pt>
    <dgm:pt modelId="{B8C7DA92-CDF6-4E21-838A-7B29E0A82AB4}">
      <dgm:prSet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dirty="0" smtClean="0"/>
            <a:t>לעקוב אחר פניות שהתקבלו </a:t>
          </a:r>
        </a:p>
        <a:p>
          <a:pPr defTabSz="533400" rtl="1"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4CF42AF5-ED8F-4587-9369-3B4998B8721E}" type="parTrans" cxnId="{864936A1-6501-4425-BE41-B2763815486F}">
      <dgm:prSet/>
      <dgm:spPr/>
      <dgm:t>
        <a:bodyPr/>
        <a:lstStyle/>
        <a:p>
          <a:pPr rtl="1"/>
          <a:endParaRPr lang="he-IL"/>
        </a:p>
      </dgm:t>
    </dgm:pt>
    <dgm:pt modelId="{9CB65745-E57E-49F6-A13B-668E7133B2C1}" type="sibTrans" cxnId="{864936A1-6501-4425-BE41-B2763815486F}">
      <dgm:prSet/>
      <dgm:spPr/>
      <dgm:t>
        <a:bodyPr/>
        <a:lstStyle/>
        <a:p>
          <a:pPr rtl="1"/>
          <a:endParaRPr lang="he-IL"/>
        </a:p>
      </dgm:t>
    </dgm:pt>
    <dgm:pt modelId="{DC3BB2B0-A64F-4ADB-A3DB-C02DCF1173E4}">
      <dgm:prSet/>
      <dgm:spPr/>
      <dgm:t>
        <a:bodyPr/>
        <a:lstStyle/>
        <a:p>
          <a:pPr marL="0" marR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800" dirty="0" smtClean="0"/>
            <a:t>ניתן לשלם את החוב באמצעות כרטיס אשראי.</a:t>
          </a:r>
        </a:p>
        <a:p>
          <a:pPr defTabSz="444500" rtl="1">
            <a:spcBef>
              <a:spcPct val="0"/>
            </a:spcBef>
            <a:spcAft>
              <a:spcPct val="35000"/>
            </a:spcAft>
          </a:pPr>
          <a:endParaRPr lang="he-IL" dirty="0"/>
        </a:p>
      </dgm:t>
    </dgm:pt>
    <dgm:pt modelId="{C1681060-5173-4E9F-8E47-CAAD1C775447}" type="parTrans" cxnId="{AE8C059E-99C7-44F2-8B16-13B16CD49A65}">
      <dgm:prSet/>
      <dgm:spPr/>
      <dgm:t>
        <a:bodyPr/>
        <a:lstStyle/>
        <a:p>
          <a:pPr rtl="1"/>
          <a:endParaRPr lang="he-IL"/>
        </a:p>
      </dgm:t>
    </dgm:pt>
    <dgm:pt modelId="{5334E9B0-B8A1-4DCF-A69A-7AEF7A88DD4C}" type="sibTrans" cxnId="{AE8C059E-99C7-44F2-8B16-13B16CD49A65}">
      <dgm:prSet/>
      <dgm:spPr/>
      <dgm:t>
        <a:bodyPr/>
        <a:lstStyle/>
        <a:p>
          <a:pPr rtl="1"/>
          <a:endParaRPr lang="he-IL"/>
        </a:p>
      </dgm:t>
    </dgm:pt>
    <dgm:pt modelId="{1F282054-0E9A-4445-B8A3-15CA9D334CD6}" type="pres">
      <dgm:prSet presAssocID="{3B820414-A212-4B83-9877-233FDB742F06}" presName="Name0" presStyleCnt="0">
        <dgm:presLayoutVars>
          <dgm:chMax val="7"/>
          <dgm:chPref val="7"/>
          <dgm:dir val="rev"/>
        </dgm:presLayoutVars>
      </dgm:prSet>
      <dgm:spPr/>
    </dgm:pt>
    <dgm:pt modelId="{EEA571D2-34D2-46AE-92E6-7F243BBB8875}" type="pres">
      <dgm:prSet presAssocID="{3B820414-A212-4B83-9877-233FDB742F06}" presName="Name1" presStyleCnt="0"/>
      <dgm:spPr/>
    </dgm:pt>
    <dgm:pt modelId="{EA0D8BA6-A933-4788-A9F9-0B945BA11621}" type="pres">
      <dgm:prSet presAssocID="{3B820414-A212-4B83-9877-233FDB742F06}" presName="cycle" presStyleCnt="0"/>
      <dgm:spPr/>
    </dgm:pt>
    <dgm:pt modelId="{C7E94C28-880E-40BD-A25A-06751A19FE1B}" type="pres">
      <dgm:prSet presAssocID="{3B820414-A212-4B83-9877-233FDB742F06}" presName="srcNode" presStyleLbl="node1" presStyleIdx="0" presStyleCnt="7"/>
      <dgm:spPr/>
    </dgm:pt>
    <dgm:pt modelId="{9D781D5F-F81C-462A-837F-0D505AA178F1}" type="pres">
      <dgm:prSet presAssocID="{3B820414-A212-4B83-9877-233FDB742F06}" presName="conn" presStyleLbl="parChTrans1D2" presStyleIdx="0" presStyleCnt="1"/>
      <dgm:spPr/>
    </dgm:pt>
    <dgm:pt modelId="{5AC46076-A381-4145-AA52-A2DF0EB9F4B0}" type="pres">
      <dgm:prSet presAssocID="{3B820414-A212-4B83-9877-233FDB742F06}" presName="extraNode" presStyleLbl="node1" presStyleIdx="0" presStyleCnt="7"/>
      <dgm:spPr/>
    </dgm:pt>
    <dgm:pt modelId="{6CAEA30E-99F4-405C-83FA-10118CE5DE17}" type="pres">
      <dgm:prSet presAssocID="{3B820414-A212-4B83-9877-233FDB742F06}" presName="dstNode" presStyleLbl="node1" presStyleIdx="0" presStyleCnt="7"/>
      <dgm:spPr/>
    </dgm:pt>
    <dgm:pt modelId="{6C799C12-A72C-45EE-9A23-416A44C64C0D}" type="pres">
      <dgm:prSet presAssocID="{DB1390F0-B9E8-4D09-9C10-6296C559E286}" presName="text_1" presStyleLbl="node1" presStyleIdx="0" presStyleCnt="7">
        <dgm:presLayoutVars>
          <dgm:bulletEnabled val="1"/>
        </dgm:presLayoutVars>
      </dgm:prSet>
      <dgm:spPr/>
    </dgm:pt>
    <dgm:pt modelId="{ECE38E18-4F53-40AF-B5BD-860117634118}" type="pres">
      <dgm:prSet presAssocID="{DB1390F0-B9E8-4D09-9C10-6296C559E286}" presName="accent_1" presStyleCnt="0"/>
      <dgm:spPr/>
    </dgm:pt>
    <dgm:pt modelId="{D052D834-1186-4E2E-BFA9-B597809BAD5E}" type="pres">
      <dgm:prSet presAssocID="{DB1390F0-B9E8-4D09-9C10-6296C559E286}" presName="accentRepeatNode" presStyleLbl="solidFgAcc1" presStyleIdx="0" presStyleCnt="7"/>
      <dgm:spPr/>
    </dgm:pt>
    <dgm:pt modelId="{DAEC638C-148F-4E1A-881A-B424F136514D}" type="pres">
      <dgm:prSet presAssocID="{C40A6FBD-0DE6-4DF8-8BBF-9BB5C249ECB9}" presName="text_2" presStyleLbl="node1" presStyleIdx="1" presStyleCnt="7">
        <dgm:presLayoutVars>
          <dgm:bulletEnabled val="1"/>
        </dgm:presLayoutVars>
      </dgm:prSet>
      <dgm:spPr/>
    </dgm:pt>
    <dgm:pt modelId="{71DC7F04-C2C5-4ABF-B359-E03967F4D523}" type="pres">
      <dgm:prSet presAssocID="{C40A6FBD-0DE6-4DF8-8BBF-9BB5C249ECB9}" presName="accent_2" presStyleCnt="0"/>
      <dgm:spPr/>
    </dgm:pt>
    <dgm:pt modelId="{B36E7E74-DBDD-455F-A389-E139F36F5849}" type="pres">
      <dgm:prSet presAssocID="{C40A6FBD-0DE6-4DF8-8BBF-9BB5C249ECB9}" presName="accentRepeatNode" presStyleLbl="solidFgAcc1" presStyleIdx="1" presStyleCnt="7"/>
      <dgm:spPr/>
    </dgm:pt>
    <dgm:pt modelId="{44C184E8-D154-49A5-816F-47BF25C5C4EB}" type="pres">
      <dgm:prSet presAssocID="{E0E63418-04D5-43A8-9633-0814BFF3F2D5}" presName="text_3" presStyleLbl="node1" presStyleIdx="2" presStyleCnt="7">
        <dgm:presLayoutVars>
          <dgm:bulletEnabled val="1"/>
        </dgm:presLayoutVars>
      </dgm:prSet>
      <dgm:spPr/>
    </dgm:pt>
    <dgm:pt modelId="{D15B416B-7D1F-466C-90A2-3F4C887D0DFE}" type="pres">
      <dgm:prSet presAssocID="{E0E63418-04D5-43A8-9633-0814BFF3F2D5}" presName="accent_3" presStyleCnt="0"/>
      <dgm:spPr/>
    </dgm:pt>
    <dgm:pt modelId="{D1AE39D7-0968-4DA6-8BAA-F79BEB835F2D}" type="pres">
      <dgm:prSet presAssocID="{E0E63418-04D5-43A8-9633-0814BFF3F2D5}" presName="accentRepeatNode" presStyleLbl="solidFgAcc1" presStyleIdx="2" presStyleCnt="7"/>
      <dgm:spPr/>
    </dgm:pt>
    <dgm:pt modelId="{832DCF89-5DDC-4BF4-A77E-855726C5EE95}" type="pres">
      <dgm:prSet presAssocID="{044E3929-50AC-412B-A89C-2FD5D4443867}" presName="text_4" presStyleLbl="node1" presStyleIdx="3" presStyleCnt="7">
        <dgm:presLayoutVars>
          <dgm:bulletEnabled val="1"/>
        </dgm:presLayoutVars>
      </dgm:prSet>
      <dgm:spPr/>
    </dgm:pt>
    <dgm:pt modelId="{1D20D707-4F0C-4B42-A8E9-0DD673EFC94C}" type="pres">
      <dgm:prSet presAssocID="{044E3929-50AC-412B-A89C-2FD5D4443867}" presName="accent_4" presStyleCnt="0"/>
      <dgm:spPr/>
    </dgm:pt>
    <dgm:pt modelId="{94EC42BF-802B-4B3B-B291-9B7FAAA65833}" type="pres">
      <dgm:prSet presAssocID="{044E3929-50AC-412B-A89C-2FD5D4443867}" presName="accentRepeatNode" presStyleLbl="solidFgAcc1" presStyleIdx="3" presStyleCnt="7"/>
      <dgm:spPr/>
    </dgm:pt>
    <dgm:pt modelId="{BADA93B3-4B4C-437E-9928-986A0904CFE5}" type="pres">
      <dgm:prSet presAssocID="{C394FB34-D978-4491-88EB-A82AC321CF0D}" presName="text_5" presStyleLbl="node1" presStyleIdx="4" presStyleCnt="7">
        <dgm:presLayoutVars>
          <dgm:bulletEnabled val="1"/>
        </dgm:presLayoutVars>
      </dgm:prSet>
      <dgm:spPr/>
    </dgm:pt>
    <dgm:pt modelId="{65FC7A78-507C-41CB-88E5-409AD341A336}" type="pres">
      <dgm:prSet presAssocID="{C394FB34-D978-4491-88EB-A82AC321CF0D}" presName="accent_5" presStyleCnt="0"/>
      <dgm:spPr/>
    </dgm:pt>
    <dgm:pt modelId="{E7219295-4BED-4202-ABA0-3C93EE3A55D0}" type="pres">
      <dgm:prSet presAssocID="{C394FB34-D978-4491-88EB-A82AC321CF0D}" presName="accentRepeatNode" presStyleLbl="solidFgAcc1" presStyleIdx="4" presStyleCnt="7"/>
      <dgm:spPr/>
    </dgm:pt>
    <dgm:pt modelId="{6BE09CEE-4B5F-46DB-8482-A51AD178CD3B}" type="pres">
      <dgm:prSet presAssocID="{B8C7DA92-CDF6-4E21-838A-7B29E0A82AB4}" presName="text_6" presStyleLbl="node1" presStyleIdx="5" presStyleCnt="7">
        <dgm:presLayoutVars>
          <dgm:bulletEnabled val="1"/>
        </dgm:presLayoutVars>
      </dgm:prSet>
      <dgm:spPr/>
    </dgm:pt>
    <dgm:pt modelId="{69F57E3A-ECB9-4042-9519-5E01801D0845}" type="pres">
      <dgm:prSet presAssocID="{B8C7DA92-CDF6-4E21-838A-7B29E0A82AB4}" presName="accent_6" presStyleCnt="0"/>
      <dgm:spPr/>
    </dgm:pt>
    <dgm:pt modelId="{E0C12E71-E354-4B6F-BEE4-6EB205AFAD7B}" type="pres">
      <dgm:prSet presAssocID="{B8C7DA92-CDF6-4E21-838A-7B29E0A82AB4}" presName="accentRepeatNode" presStyleLbl="solidFgAcc1" presStyleIdx="5" presStyleCnt="7"/>
      <dgm:spPr/>
    </dgm:pt>
    <dgm:pt modelId="{7182AB22-2CA1-4F69-B4D4-683181C61B6B}" type="pres">
      <dgm:prSet presAssocID="{DC3BB2B0-A64F-4ADB-A3DB-C02DCF1173E4}" presName="text_7" presStyleLbl="node1" presStyleIdx="6" presStyleCnt="7">
        <dgm:presLayoutVars>
          <dgm:bulletEnabled val="1"/>
        </dgm:presLayoutVars>
      </dgm:prSet>
      <dgm:spPr/>
    </dgm:pt>
    <dgm:pt modelId="{CE7D38DB-23C9-436D-B6DC-E84295202785}" type="pres">
      <dgm:prSet presAssocID="{DC3BB2B0-A64F-4ADB-A3DB-C02DCF1173E4}" presName="accent_7" presStyleCnt="0"/>
      <dgm:spPr/>
    </dgm:pt>
    <dgm:pt modelId="{985D378E-8E97-4FAC-823D-E17485D986FA}" type="pres">
      <dgm:prSet presAssocID="{DC3BB2B0-A64F-4ADB-A3DB-C02DCF1173E4}" presName="accentRepeatNode" presStyleLbl="solidFgAcc1" presStyleIdx="6" presStyleCnt="7"/>
      <dgm:spPr/>
    </dgm:pt>
  </dgm:ptLst>
  <dgm:cxnLst>
    <dgm:cxn modelId="{13093356-D5AA-473C-9078-8C87A49D4AD2}" srcId="{3B820414-A212-4B83-9877-233FDB742F06}" destId="{C394FB34-D978-4491-88EB-A82AC321CF0D}" srcOrd="4" destOrd="0" parTransId="{4FB95CCC-7003-435D-BBC1-8BDCDB9AF40A}" sibTransId="{7237F8F9-4600-44D4-ACE3-37921A7CB493}"/>
    <dgm:cxn modelId="{4CBFEA98-ABB5-43AB-9D92-92ADB4DCEED8}" type="presOf" srcId="{DB1390F0-B9E8-4D09-9C10-6296C559E286}" destId="{6C799C12-A72C-45EE-9A23-416A44C64C0D}" srcOrd="0" destOrd="0" presId="urn:microsoft.com/office/officeart/2008/layout/VerticalCurvedList"/>
    <dgm:cxn modelId="{07A3A7AA-3F85-41F8-8DFC-5AA4CD90F063}" srcId="{3B820414-A212-4B83-9877-233FDB742F06}" destId="{044E3929-50AC-412B-A89C-2FD5D4443867}" srcOrd="3" destOrd="0" parTransId="{4928B72B-50C5-4099-A323-6A27F463A2C9}" sibTransId="{3DBEA975-741A-4C3B-B4B9-F7DEBD36BF47}"/>
    <dgm:cxn modelId="{E5EA8DD1-AB37-4BCA-8377-7DB912579096}" type="presOf" srcId="{3B820414-A212-4B83-9877-233FDB742F06}" destId="{1F282054-0E9A-4445-B8A3-15CA9D334CD6}" srcOrd="0" destOrd="0" presId="urn:microsoft.com/office/officeart/2008/layout/VerticalCurvedList"/>
    <dgm:cxn modelId="{42DA2B50-19B9-4285-ABCE-3E624F258806}" srcId="{3B820414-A212-4B83-9877-233FDB742F06}" destId="{C40A6FBD-0DE6-4DF8-8BBF-9BB5C249ECB9}" srcOrd="1" destOrd="0" parTransId="{8C0043FB-A986-4547-8613-9178D34BDBEF}" sibTransId="{43C92510-3EF1-410F-B8D3-0ECAFD1F8602}"/>
    <dgm:cxn modelId="{AE8C059E-99C7-44F2-8B16-13B16CD49A65}" srcId="{3B820414-A212-4B83-9877-233FDB742F06}" destId="{DC3BB2B0-A64F-4ADB-A3DB-C02DCF1173E4}" srcOrd="6" destOrd="0" parTransId="{C1681060-5173-4E9F-8E47-CAAD1C775447}" sibTransId="{5334E9B0-B8A1-4DCF-A69A-7AEF7A88DD4C}"/>
    <dgm:cxn modelId="{B406C579-A051-4D17-BAB5-E96E58181CC9}" type="presOf" srcId="{B8C7DA92-CDF6-4E21-838A-7B29E0A82AB4}" destId="{6BE09CEE-4B5F-46DB-8482-A51AD178CD3B}" srcOrd="0" destOrd="0" presId="urn:microsoft.com/office/officeart/2008/layout/VerticalCurvedList"/>
    <dgm:cxn modelId="{CBF37F18-5BB2-4246-B0C0-9E39A0FDCFD2}" type="presOf" srcId="{E0E63418-04D5-43A8-9633-0814BFF3F2D5}" destId="{44C184E8-D154-49A5-816F-47BF25C5C4EB}" srcOrd="0" destOrd="0" presId="urn:microsoft.com/office/officeart/2008/layout/VerticalCurvedList"/>
    <dgm:cxn modelId="{C6126035-A547-4BAC-96D0-428A677D91AB}" type="presOf" srcId="{C394FB34-D978-4491-88EB-A82AC321CF0D}" destId="{BADA93B3-4B4C-437E-9928-986A0904CFE5}" srcOrd="0" destOrd="0" presId="urn:microsoft.com/office/officeart/2008/layout/VerticalCurvedList"/>
    <dgm:cxn modelId="{7B0204B1-4268-423E-BE02-BB09F66D3CB7}" type="presOf" srcId="{044E3929-50AC-412B-A89C-2FD5D4443867}" destId="{832DCF89-5DDC-4BF4-A77E-855726C5EE95}" srcOrd="0" destOrd="0" presId="urn:microsoft.com/office/officeart/2008/layout/VerticalCurvedList"/>
    <dgm:cxn modelId="{A54F1458-E4C5-4193-9323-B7135EEE628C}" srcId="{3B820414-A212-4B83-9877-233FDB742F06}" destId="{DB1390F0-B9E8-4D09-9C10-6296C559E286}" srcOrd="0" destOrd="0" parTransId="{1A1BCA58-A290-4FD2-853C-01D7F509C3D5}" sibTransId="{550E5CBA-4619-4715-B7E9-BC6210EE9595}"/>
    <dgm:cxn modelId="{864936A1-6501-4425-BE41-B2763815486F}" srcId="{3B820414-A212-4B83-9877-233FDB742F06}" destId="{B8C7DA92-CDF6-4E21-838A-7B29E0A82AB4}" srcOrd="5" destOrd="0" parTransId="{4CF42AF5-ED8F-4587-9369-3B4998B8721E}" sibTransId="{9CB65745-E57E-49F6-A13B-668E7133B2C1}"/>
    <dgm:cxn modelId="{09EECCB8-EFC0-43CF-A919-33A50DAB289D}" type="presOf" srcId="{DC3BB2B0-A64F-4ADB-A3DB-C02DCF1173E4}" destId="{7182AB22-2CA1-4F69-B4D4-683181C61B6B}" srcOrd="0" destOrd="0" presId="urn:microsoft.com/office/officeart/2008/layout/VerticalCurvedList"/>
    <dgm:cxn modelId="{5DE94EB2-FE04-4E63-9C15-F2076B0F6A18}" type="presOf" srcId="{550E5CBA-4619-4715-B7E9-BC6210EE9595}" destId="{9D781D5F-F81C-462A-837F-0D505AA178F1}" srcOrd="0" destOrd="0" presId="urn:microsoft.com/office/officeart/2008/layout/VerticalCurvedList"/>
    <dgm:cxn modelId="{6051E1BB-993D-49E2-8AF2-17F422BB0F59}" type="presOf" srcId="{C40A6FBD-0DE6-4DF8-8BBF-9BB5C249ECB9}" destId="{DAEC638C-148F-4E1A-881A-B424F136514D}" srcOrd="0" destOrd="0" presId="urn:microsoft.com/office/officeart/2008/layout/VerticalCurvedList"/>
    <dgm:cxn modelId="{39A2C59E-012B-4460-B500-1351FB36A3D0}" srcId="{3B820414-A212-4B83-9877-233FDB742F06}" destId="{E0E63418-04D5-43A8-9633-0814BFF3F2D5}" srcOrd="2" destOrd="0" parTransId="{330C6D83-BC97-4048-AA8E-37CD90E3C4F3}" sibTransId="{542A5F69-2371-418D-AB6C-E7B326D952B2}"/>
    <dgm:cxn modelId="{F38EFA3C-3260-47A7-99E9-7C6583540227}" type="presParOf" srcId="{1F282054-0E9A-4445-B8A3-15CA9D334CD6}" destId="{EEA571D2-34D2-46AE-92E6-7F243BBB8875}" srcOrd="0" destOrd="0" presId="urn:microsoft.com/office/officeart/2008/layout/VerticalCurvedList"/>
    <dgm:cxn modelId="{F4E8C825-4133-4CBF-BA1F-3BFF6821B850}" type="presParOf" srcId="{EEA571D2-34D2-46AE-92E6-7F243BBB8875}" destId="{EA0D8BA6-A933-4788-A9F9-0B945BA11621}" srcOrd="0" destOrd="0" presId="urn:microsoft.com/office/officeart/2008/layout/VerticalCurvedList"/>
    <dgm:cxn modelId="{849E248E-D2CD-4737-B3A1-ABF68A56ADD0}" type="presParOf" srcId="{EA0D8BA6-A933-4788-A9F9-0B945BA11621}" destId="{C7E94C28-880E-40BD-A25A-06751A19FE1B}" srcOrd="0" destOrd="0" presId="urn:microsoft.com/office/officeart/2008/layout/VerticalCurvedList"/>
    <dgm:cxn modelId="{7503FA97-2457-4D0D-9315-CDC4664607E0}" type="presParOf" srcId="{EA0D8BA6-A933-4788-A9F9-0B945BA11621}" destId="{9D781D5F-F81C-462A-837F-0D505AA178F1}" srcOrd="1" destOrd="0" presId="urn:microsoft.com/office/officeart/2008/layout/VerticalCurvedList"/>
    <dgm:cxn modelId="{5CD3B946-6679-4AAF-9983-87369C279EA4}" type="presParOf" srcId="{EA0D8BA6-A933-4788-A9F9-0B945BA11621}" destId="{5AC46076-A381-4145-AA52-A2DF0EB9F4B0}" srcOrd="2" destOrd="0" presId="urn:microsoft.com/office/officeart/2008/layout/VerticalCurvedList"/>
    <dgm:cxn modelId="{27C1236D-08E6-4AA7-A38A-DBBBB1B5B1E4}" type="presParOf" srcId="{EA0D8BA6-A933-4788-A9F9-0B945BA11621}" destId="{6CAEA30E-99F4-405C-83FA-10118CE5DE17}" srcOrd="3" destOrd="0" presId="urn:microsoft.com/office/officeart/2008/layout/VerticalCurvedList"/>
    <dgm:cxn modelId="{2F1B2255-6318-4127-9C06-CEEFEC7FB3B0}" type="presParOf" srcId="{EEA571D2-34D2-46AE-92E6-7F243BBB8875}" destId="{6C799C12-A72C-45EE-9A23-416A44C64C0D}" srcOrd="1" destOrd="0" presId="urn:microsoft.com/office/officeart/2008/layout/VerticalCurvedList"/>
    <dgm:cxn modelId="{DA364847-3C4F-4A76-AC98-0F767CD01CEA}" type="presParOf" srcId="{EEA571D2-34D2-46AE-92E6-7F243BBB8875}" destId="{ECE38E18-4F53-40AF-B5BD-860117634118}" srcOrd="2" destOrd="0" presId="urn:microsoft.com/office/officeart/2008/layout/VerticalCurvedList"/>
    <dgm:cxn modelId="{276370FA-A848-4F77-8425-677EDD3826E1}" type="presParOf" srcId="{ECE38E18-4F53-40AF-B5BD-860117634118}" destId="{D052D834-1186-4E2E-BFA9-B597809BAD5E}" srcOrd="0" destOrd="0" presId="urn:microsoft.com/office/officeart/2008/layout/VerticalCurvedList"/>
    <dgm:cxn modelId="{870BF9A8-5AF7-4DF5-A4C8-4FAA6F3BB001}" type="presParOf" srcId="{EEA571D2-34D2-46AE-92E6-7F243BBB8875}" destId="{DAEC638C-148F-4E1A-881A-B424F136514D}" srcOrd="3" destOrd="0" presId="urn:microsoft.com/office/officeart/2008/layout/VerticalCurvedList"/>
    <dgm:cxn modelId="{48FD5D31-4FE6-4C90-ACFB-DC88D87FCC77}" type="presParOf" srcId="{EEA571D2-34D2-46AE-92E6-7F243BBB8875}" destId="{71DC7F04-C2C5-4ABF-B359-E03967F4D523}" srcOrd="4" destOrd="0" presId="urn:microsoft.com/office/officeart/2008/layout/VerticalCurvedList"/>
    <dgm:cxn modelId="{70D844C7-6899-42C2-98B8-267C353A162B}" type="presParOf" srcId="{71DC7F04-C2C5-4ABF-B359-E03967F4D523}" destId="{B36E7E74-DBDD-455F-A389-E139F36F5849}" srcOrd="0" destOrd="0" presId="urn:microsoft.com/office/officeart/2008/layout/VerticalCurvedList"/>
    <dgm:cxn modelId="{D888620D-F549-4760-A4BE-F6E7678AE2B8}" type="presParOf" srcId="{EEA571D2-34D2-46AE-92E6-7F243BBB8875}" destId="{44C184E8-D154-49A5-816F-47BF25C5C4EB}" srcOrd="5" destOrd="0" presId="urn:microsoft.com/office/officeart/2008/layout/VerticalCurvedList"/>
    <dgm:cxn modelId="{2ACF2B66-6FDB-46DC-A395-27A21717B7B5}" type="presParOf" srcId="{EEA571D2-34D2-46AE-92E6-7F243BBB8875}" destId="{D15B416B-7D1F-466C-90A2-3F4C887D0DFE}" srcOrd="6" destOrd="0" presId="urn:microsoft.com/office/officeart/2008/layout/VerticalCurvedList"/>
    <dgm:cxn modelId="{7637E3BD-26A8-456C-AE5A-5A0C1D0DB252}" type="presParOf" srcId="{D15B416B-7D1F-466C-90A2-3F4C887D0DFE}" destId="{D1AE39D7-0968-4DA6-8BAA-F79BEB835F2D}" srcOrd="0" destOrd="0" presId="urn:microsoft.com/office/officeart/2008/layout/VerticalCurvedList"/>
    <dgm:cxn modelId="{3B146A14-FAF6-4B05-A02C-8A1CB9F39A6E}" type="presParOf" srcId="{EEA571D2-34D2-46AE-92E6-7F243BBB8875}" destId="{832DCF89-5DDC-4BF4-A77E-855726C5EE95}" srcOrd="7" destOrd="0" presId="urn:microsoft.com/office/officeart/2008/layout/VerticalCurvedList"/>
    <dgm:cxn modelId="{AEB6BA00-35E2-4245-9749-32E792CE5679}" type="presParOf" srcId="{EEA571D2-34D2-46AE-92E6-7F243BBB8875}" destId="{1D20D707-4F0C-4B42-A8E9-0DD673EFC94C}" srcOrd="8" destOrd="0" presId="urn:microsoft.com/office/officeart/2008/layout/VerticalCurvedList"/>
    <dgm:cxn modelId="{8B91BC11-7B9A-49F4-9EA4-45C89F3AE185}" type="presParOf" srcId="{1D20D707-4F0C-4B42-A8E9-0DD673EFC94C}" destId="{94EC42BF-802B-4B3B-B291-9B7FAAA65833}" srcOrd="0" destOrd="0" presId="urn:microsoft.com/office/officeart/2008/layout/VerticalCurvedList"/>
    <dgm:cxn modelId="{EFDD0D02-C728-476E-AC0D-C513B6D814BE}" type="presParOf" srcId="{EEA571D2-34D2-46AE-92E6-7F243BBB8875}" destId="{BADA93B3-4B4C-437E-9928-986A0904CFE5}" srcOrd="9" destOrd="0" presId="urn:microsoft.com/office/officeart/2008/layout/VerticalCurvedList"/>
    <dgm:cxn modelId="{7F7C34EF-C2B0-4BC7-9314-B90697F62D82}" type="presParOf" srcId="{EEA571D2-34D2-46AE-92E6-7F243BBB8875}" destId="{65FC7A78-507C-41CB-88E5-409AD341A336}" srcOrd="10" destOrd="0" presId="urn:microsoft.com/office/officeart/2008/layout/VerticalCurvedList"/>
    <dgm:cxn modelId="{680EEBFC-BD33-4F07-891D-27FE65138F33}" type="presParOf" srcId="{65FC7A78-507C-41CB-88E5-409AD341A336}" destId="{E7219295-4BED-4202-ABA0-3C93EE3A55D0}" srcOrd="0" destOrd="0" presId="urn:microsoft.com/office/officeart/2008/layout/VerticalCurvedList"/>
    <dgm:cxn modelId="{0855C8E3-892F-4C9A-B0DF-863899B17491}" type="presParOf" srcId="{EEA571D2-34D2-46AE-92E6-7F243BBB8875}" destId="{6BE09CEE-4B5F-46DB-8482-A51AD178CD3B}" srcOrd="11" destOrd="0" presId="urn:microsoft.com/office/officeart/2008/layout/VerticalCurvedList"/>
    <dgm:cxn modelId="{9C35C0FF-30E8-4E0A-93B9-F8FF2F64A7FC}" type="presParOf" srcId="{EEA571D2-34D2-46AE-92E6-7F243BBB8875}" destId="{69F57E3A-ECB9-4042-9519-5E01801D0845}" srcOrd="12" destOrd="0" presId="urn:microsoft.com/office/officeart/2008/layout/VerticalCurvedList"/>
    <dgm:cxn modelId="{EF3E7D89-F493-47F6-A7F5-B1F74FEF5E06}" type="presParOf" srcId="{69F57E3A-ECB9-4042-9519-5E01801D0845}" destId="{E0C12E71-E354-4B6F-BEE4-6EB205AFAD7B}" srcOrd="0" destOrd="0" presId="urn:microsoft.com/office/officeart/2008/layout/VerticalCurvedList"/>
    <dgm:cxn modelId="{EFC1DB29-9B5B-41AF-99A9-1A1541C8CC13}" type="presParOf" srcId="{EEA571D2-34D2-46AE-92E6-7F243BBB8875}" destId="{7182AB22-2CA1-4F69-B4D4-683181C61B6B}" srcOrd="13" destOrd="0" presId="urn:microsoft.com/office/officeart/2008/layout/VerticalCurvedList"/>
    <dgm:cxn modelId="{867FD67E-46A4-45FF-9C14-DD98C993CD41}" type="presParOf" srcId="{EEA571D2-34D2-46AE-92E6-7F243BBB8875}" destId="{CE7D38DB-23C9-436D-B6DC-E84295202785}" srcOrd="14" destOrd="0" presId="urn:microsoft.com/office/officeart/2008/layout/VerticalCurvedList"/>
    <dgm:cxn modelId="{E6EA33DB-28CA-4BAE-BB18-801308012B23}" type="presParOf" srcId="{CE7D38DB-23C9-436D-B6DC-E84295202785}" destId="{985D378E-8E97-4FAC-823D-E17485D986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D6910B-A35F-4684-B628-E1289FC8F437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4822EF87-947E-4A8E-BC19-F72E5EDCB994}">
      <dgm:prSet phldrT="[טקסט]" custT="1"/>
      <dgm:spPr/>
      <dgm:t>
        <a:bodyPr/>
        <a:lstStyle/>
        <a:p>
          <a:pPr algn="ctr" rtl="1"/>
          <a:r>
            <a:rPr lang="he-IL" sz="2000" dirty="0" smtClean="0"/>
            <a:t>מינוי נציג רשמי	</a:t>
          </a:r>
          <a:endParaRPr lang="he-IL" sz="2000" dirty="0"/>
        </a:p>
      </dgm:t>
    </dgm:pt>
    <dgm:pt modelId="{1DD57E31-1D40-4D84-B5DD-B08A669022A8}" type="parTrans" cxnId="{D349E42C-6ECF-47BB-9E8A-4B211C15A4DA}">
      <dgm:prSet/>
      <dgm:spPr/>
      <dgm:t>
        <a:bodyPr/>
        <a:lstStyle/>
        <a:p>
          <a:pPr rtl="1"/>
          <a:endParaRPr lang="he-IL"/>
        </a:p>
      </dgm:t>
    </dgm:pt>
    <dgm:pt modelId="{44A7AE16-56A7-4F1B-8EA7-F243F641FD55}" type="sibTrans" cxnId="{D349E42C-6ECF-47BB-9E8A-4B211C15A4DA}">
      <dgm:prSet/>
      <dgm:spPr/>
      <dgm:t>
        <a:bodyPr/>
        <a:lstStyle/>
        <a:p>
          <a:pPr rtl="1"/>
          <a:endParaRPr lang="he-IL"/>
        </a:p>
      </dgm:t>
    </dgm:pt>
    <dgm:pt modelId="{C4C19D16-B506-4152-8798-FFA0320D2E1E}">
      <dgm:prSet phldrT="[טקסט]"/>
      <dgm:spPr/>
      <dgm:t>
        <a:bodyPr/>
        <a:lstStyle/>
        <a:p>
          <a:pPr rtl="1"/>
          <a:r>
            <a:rPr lang="he-IL" dirty="0" smtClean="0"/>
            <a:t>מילוי טופס מקוון כולל מסמכים </a:t>
          </a:r>
          <a:endParaRPr lang="he-IL" dirty="0"/>
        </a:p>
      </dgm:t>
    </dgm:pt>
    <dgm:pt modelId="{18C558ED-6730-4731-92A9-4B8A0FA95C93}" type="parTrans" cxnId="{72B875C2-CA43-42E5-8C00-F030D831D0C7}">
      <dgm:prSet/>
      <dgm:spPr/>
      <dgm:t>
        <a:bodyPr/>
        <a:lstStyle/>
        <a:p>
          <a:pPr rtl="1"/>
          <a:endParaRPr lang="he-IL"/>
        </a:p>
      </dgm:t>
    </dgm:pt>
    <dgm:pt modelId="{4282A01D-C937-4DBC-9392-45BBEAC77F7B}" type="sibTrans" cxnId="{72B875C2-CA43-42E5-8C00-F030D831D0C7}">
      <dgm:prSet/>
      <dgm:spPr/>
      <dgm:t>
        <a:bodyPr/>
        <a:lstStyle/>
        <a:p>
          <a:pPr rtl="1"/>
          <a:endParaRPr lang="he-IL"/>
        </a:p>
      </dgm:t>
    </dgm:pt>
    <dgm:pt modelId="{4711B28D-47DB-4067-BC5E-3289107F7391}">
      <dgm:prSet phldrT="[טקסט]"/>
      <dgm:spPr/>
      <dgm:t>
        <a:bodyPr/>
        <a:lstStyle/>
        <a:p>
          <a:pPr rtl="1"/>
          <a:r>
            <a:rPr lang="he-IL" dirty="0" smtClean="0"/>
            <a:t>קבלת סיסמא בדואר </a:t>
          </a:r>
          <a:endParaRPr lang="he-IL" dirty="0"/>
        </a:p>
      </dgm:t>
    </dgm:pt>
    <dgm:pt modelId="{2FA2C32A-B018-438F-A8F9-D9BA0BAC3DCE}" type="parTrans" cxnId="{8F237137-067D-4587-96A1-8DF212CE3C73}">
      <dgm:prSet/>
      <dgm:spPr/>
      <dgm:t>
        <a:bodyPr/>
        <a:lstStyle/>
        <a:p>
          <a:pPr rtl="1"/>
          <a:endParaRPr lang="he-IL"/>
        </a:p>
      </dgm:t>
    </dgm:pt>
    <dgm:pt modelId="{0E41BD0E-CAD1-4F4F-B0A3-25E96CE07111}" type="sibTrans" cxnId="{8F237137-067D-4587-96A1-8DF212CE3C73}">
      <dgm:prSet/>
      <dgm:spPr/>
      <dgm:t>
        <a:bodyPr/>
        <a:lstStyle/>
        <a:p>
          <a:pPr rtl="1"/>
          <a:endParaRPr lang="he-IL"/>
        </a:p>
      </dgm:t>
    </dgm:pt>
    <dgm:pt modelId="{469B236E-DF11-4818-AA5D-A7C4AE80C931}" type="pres">
      <dgm:prSet presAssocID="{7CD6910B-A35F-4684-B628-E1289FC8F437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97E55C2-1577-4CD5-B198-35AEA4E0D691}" type="pres">
      <dgm:prSet presAssocID="{4822EF87-947E-4A8E-BC19-F72E5EDCB99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116651-F282-4446-A702-EBE7DCE0812C}" type="pres">
      <dgm:prSet presAssocID="{44A7AE16-56A7-4F1B-8EA7-F243F641FD55}" presName="parTxOnlySpace" presStyleCnt="0"/>
      <dgm:spPr/>
    </dgm:pt>
    <dgm:pt modelId="{85FE63B2-4ECE-4D2D-9AD7-D720350B9914}" type="pres">
      <dgm:prSet presAssocID="{C4C19D16-B506-4152-8798-FFA0320D2E1E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A284222-01EA-4C1D-8671-1DC68896FEDE}" type="pres">
      <dgm:prSet presAssocID="{4282A01D-C937-4DBC-9392-45BBEAC77F7B}" presName="parTxOnlySpace" presStyleCnt="0"/>
      <dgm:spPr/>
    </dgm:pt>
    <dgm:pt modelId="{41E48579-977E-49CB-9AAB-5DFED83C0716}" type="pres">
      <dgm:prSet presAssocID="{4711B28D-47DB-4067-BC5E-3289107F739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F8C8E15-BE9B-46C1-8533-B8B151C38D5C}" type="presOf" srcId="{C4C19D16-B506-4152-8798-FFA0320D2E1E}" destId="{85FE63B2-4ECE-4D2D-9AD7-D720350B9914}" srcOrd="0" destOrd="0" presId="urn:microsoft.com/office/officeart/2005/8/layout/chevron1"/>
    <dgm:cxn modelId="{9CAFB4B0-869D-41CA-A4A1-DA43C2D52B50}" type="presOf" srcId="{7CD6910B-A35F-4684-B628-E1289FC8F437}" destId="{469B236E-DF11-4818-AA5D-A7C4AE80C931}" srcOrd="0" destOrd="0" presId="urn:microsoft.com/office/officeart/2005/8/layout/chevron1"/>
    <dgm:cxn modelId="{72B875C2-CA43-42E5-8C00-F030D831D0C7}" srcId="{7CD6910B-A35F-4684-B628-E1289FC8F437}" destId="{C4C19D16-B506-4152-8798-FFA0320D2E1E}" srcOrd="1" destOrd="0" parTransId="{18C558ED-6730-4731-92A9-4B8A0FA95C93}" sibTransId="{4282A01D-C937-4DBC-9392-45BBEAC77F7B}"/>
    <dgm:cxn modelId="{311928B2-2FF7-4E56-A573-ABB1D8DF18DD}" type="presOf" srcId="{4711B28D-47DB-4067-BC5E-3289107F7391}" destId="{41E48579-977E-49CB-9AAB-5DFED83C0716}" srcOrd="0" destOrd="0" presId="urn:microsoft.com/office/officeart/2005/8/layout/chevron1"/>
    <dgm:cxn modelId="{B3BA5563-EEF3-4DD5-AE81-802201AB31E5}" type="presOf" srcId="{4822EF87-947E-4A8E-BC19-F72E5EDCB994}" destId="{897E55C2-1577-4CD5-B198-35AEA4E0D691}" srcOrd="0" destOrd="0" presId="urn:microsoft.com/office/officeart/2005/8/layout/chevron1"/>
    <dgm:cxn modelId="{D349E42C-6ECF-47BB-9E8A-4B211C15A4DA}" srcId="{7CD6910B-A35F-4684-B628-E1289FC8F437}" destId="{4822EF87-947E-4A8E-BC19-F72E5EDCB994}" srcOrd="0" destOrd="0" parTransId="{1DD57E31-1D40-4D84-B5DD-B08A669022A8}" sibTransId="{44A7AE16-56A7-4F1B-8EA7-F243F641FD55}"/>
    <dgm:cxn modelId="{8F237137-067D-4587-96A1-8DF212CE3C73}" srcId="{7CD6910B-A35F-4684-B628-E1289FC8F437}" destId="{4711B28D-47DB-4067-BC5E-3289107F7391}" srcOrd="2" destOrd="0" parTransId="{2FA2C32A-B018-438F-A8F9-D9BA0BAC3DCE}" sibTransId="{0E41BD0E-CAD1-4F4F-B0A3-25E96CE07111}"/>
    <dgm:cxn modelId="{2399E90C-0C93-45ED-B0DB-3810B3733094}" type="presParOf" srcId="{469B236E-DF11-4818-AA5D-A7C4AE80C931}" destId="{897E55C2-1577-4CD5-B198-35AEA4E0D691}" srcOrd="0" destOrd="0" presId="urn:microsoft.com/office/officeart/2005/8/layout/chevron1"/>
    <dgm:cxn modelId="{48807C80-C46C-44A9-9DAD-6D2CA8354915}" type="presParOf" srcId="{469B236E-DF11-4818-AA5D-A7C4AE80C931}" destId="{62116651-F282-4446-A702-EBE7DCE0812C}" srcOrd="1" destOrd="0" presId="urn:microsoft.com/office/officeart/2005/8/layout/chevron1"/>
    <dgm:cxn modelId="{4960520E-36BD-4275-B287-16A3F6098537}" type="presParOf" srcId="{469B236E-DF11-4818-AA5D-A7C4AE80C931}" destId="{85FE63B2-4ECE-4D2D-9AD7-D720350B9914}" srcOrd="2" destOrd="0" presId="urn:microsoft.com/office/officeart/2005/8/layout/chevron1"/>
    <dgm:cxn modelId="{A02A91DC-7E5F-4EF9-B7A8-A6BCC08D6496}" type="presParOf" srcId="{469B236E-DF11-4818-AA5D-A7C4AE80C931}" destId="{7A284222-01EA-4C1D-8671-1DC68896FEDE}" srcOrd="3" destOrd="0" presId="urn:microsoft.com/office/officeart/2005/8/layout/chevron1"/>
    <dgm:cxn modelId="{D58BEC14-C35A-4676-91A8-623804B3B5F0}" type="presParOf" srcId="{469B236E-DF11-4818-AA5D-A7C4AE80C931}" destId="{41E48579-977E-49CB-9AAB-5DFED83C0716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81D5F-F81C-462A-837F-0D505AA178F1}">
      <dsp:nvSpPr>
        <dsp:cNvPr id="0" name=""/>
        <dsp:cNvSpPr/>
      </dsp:nvSpPr>
      <dsp:spPr>
        <a:xfrm>
          <a:off x="2835337" y="-704408"/>
          <a:ext cx="5472816" cy="5472816"/>
        </a:xfrm>
        <a:prstGeom prst="blockArc">
          <a:avLst>
            <a:gd name="adj1" fmla="val 8100000"/>
            <a:gd name="adj2" fmla="val 13500000"/>
            <a:gd name="adj3" fmla="val 395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99C12-A72C-45EE-9A23-416A44C64C0D}">
      <dsp:nvSpPr>
        <dsp:cNvPr id="0" name=""/>
        <dsp:cNvSpPr/>
      </dsp:nvSpPr>
      <dsp:spPr>
        <a:xfrm>
          <a:off x="54254" y="184749"/>
          <a:ext cx="3375406" cy="3693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93161" bIns="254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000" kern="1200" dirty="0" smtClean="0"/>
            <a:t>פרטים ומידע מפורט אודות כל תיק</a:t>
          </a:r>
        </a:p>
        <a:p>
          <a:pPr lvl="0" defTabSz="1955800" rtl="1">
            <a:spcBef>
              <a:spcPct val="0"/>
            </a:spcBef>
            <a:spcAft>
              <a:spcPct val="35000"/>
            </a:spcAft>
          </a:pPr>
          <a:endParaRPr lang="he-IL" sz="1000" kern="1200" dirty="0"/>
        </a:p>
      </dsp:txBody>
      <dsp:txXfrm>
        <a:off x="54254" y="184749"/>
        <a:ext cx="3375406" cy="369336"/>
      </dsp:txXfrm>
    </dsp:sp>
    <dsp:sp modelId="{D052D834-1186-4E2E-BFA9-B597809BAD5E}">
      <dsp:nvSpPr>
        <dsp:cNvPr id="0" name=""/>
        <dsp:cNvSpPr/>
      </dsp:nvSpPr>
      <dsp:spPr>
        <a:xfrm>
          <a:off x="3198825" y="138582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C638C-148F-4E1A-881A-B424F136514D}">
      <dsp:nvSpPr>
        <dsp:cNvPr id="0" name=""/>
        <dsp:cNvSpPr/>
      </dsp:nvSpPr>
      <dsp:spPr>
        <a:xfrm>
          <a:off x="54254" y="739079"/>
          <a:ext cx="3040938" cy="369336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93161" bIns="254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000" kern="1200" dirty="0" smtClean="0"/>
            <a:t>מידע על הסכום לתשלום</a:t>
          </a:r>
        </a:p>
        <a:p>
          <a:pPr lvl="0" defTabSz="1022350" rtl="1">
            <a:spcBef>
              <a:spcPct val="0"/>
            </a:spcBef>
            <a:spcAft>
              <a:spcPct val="35000"/>
            </a:spcAft>
          </a:pPr>
          <a:endParaRPr lang="he-IL" sz="1000" kern="1200" dirty="0"/>
        </a:p>
      </dsp:txBody>
      <dsp:txXfrm>
        <a:off x="54254" y="739079"/>
        <a:ext cx="3040938" cy="369336"/>
      </dsp:txXfrm>
    </dsp:sp>
    <dsp:sp modelId="{B36E7E74-DBDD-455F-A389-E139F36F5849}">
      <dsp:nvSpPr>
        <dsp:cNvPr id="0" name=""/>
        <dsp:cNvSpPr/>
      </dsp:nvSpPr>
      <dsp:spPr>
        <a:xfrm>
          <a:off x="2864357" y="692912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184E8-D154-49A5-816F-47BF25C5C4EB}">
      <dsp:nvSpPr>
        <dsp:cNvPr id="0" name=""/>
        <dsp:cNvSpPr/>
      </dsp:nvSpPr>
      <dsp:spPr>
        <a:xfrm>
          <a:off x="54254" y="1293002"/>
          <a:ext cx="2857652" cy="369336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93161" bIns="254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000" kern="1200" dirty="0" smtClean="0"/>
            <a:t>הליכי גבייה</a:t>
          </a:r>
        </a:p>
        <a:p>
          <a:pPr lvl="0" defTabSz="1022350" rtl="1">
            <a:spcBef>
              <a:spcPct val="0"/>
            </a:spcBef>
            <a:spcAft>
              <a:spcPct val="35000"/>
            </a:spcAft>
          </a:pPr>
          <a:endParaRPr lang="he-IL" sz="1000" kern="1200" dirty="0"/>
        </a:p>
      </dsp:txBody>
      <dsp:txXfrm>
        <a:off x="54254" y="1293002"/>
        <a:ext cx="2857652" cy="369336"/>
      </dsp:txXfrm>
    </dsp:sp>
    <dsp:sp modelId="{D1AE39D7-0968-4DA6-8BAA-F79BEB835F2D}">
      <dsp:nvSpPr>
        <dsp:cNvPr id="0" name=""/>
        <dsp:cNvSpPr/>
      </dsp:nvSpPr>
      <dsp:spPr>
        <a:xfrm>
          <a:off x="2681071" y="1246835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DCF89-5DDC-4BF4-A77E-855726C5EE95}">
      <dsp:nvSpPr>
        <dsp:cNvPr id="0" name=""/>
        <dsp:cNvSpPr/>
      </dsp:nvSpPr>
      <dsp:spPr>
        <a:xfrm>
          <a:off x="54254" y="1847331"/>
          <a:ext cx="2799130" cy="369336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93161" bIns="254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000" kern="1200" dirty="0" smtClean="0"/>
            <a:t>הגבלות</a:t>
          </a:r>
        </a:p>
        <a:p>
          <a:pPr lvl="0" defTabSz="800100" rtl="1">
            <a:spcBef>
              <a:spcPct val="0"/>
            </a:spcBef>
            <a:spcAft>
              <a:spcPct val="35000"/>
            </a:spcAft>
          </a:pPr>
          <a:endParaRPr lang="he-IL" sz="1000" kern="1200" dirty="0"/>
        </a:p>
      </dsp:txBody>
      <dsp:txXfrm>
        <a:off x="54254" y="1847331"/>
        <a:ext cx="2799130" cy="369336"/>
      </dsp:txXfrm>
    </dsp:sp>
    <dsp:sp modelId="{94EC42BF-802B-4B3B-B291-9B7FAAA65833}">
      <dsp:nvSpPr>
        <dsp:cNvPr id="0" name=""/>
        <dsp:cNvSpPr/>
      </dsp:nvSpPr>
      <dsp:spPr>
        <a:xfrm>
          <a:off x="2622549" y="1801164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A93B3-4B4C-437E-9928-986A0904CFE5}">
      <dsp:nvSpPr>
        <dsp:cNvPr id="0" name=""/>
        <dsp:cNvSpPr/>
      </dsp:nvSpPr>
      <dsp:spPr>
        <a:xfrm>
          <a:off x="54254" y="2401661"/>
          <a:ext cx="2857652" cy="369336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93161" bIns="254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000" kern="1200" dirty="0" smtClean="0"/>
            <a:t>הסדרי חוב </a:t>
          </a:r>
        </a:p>
        <a:p>
          <a:pPr lvl="0" defTabSz="622300" rtl="1">
            <a:spcBef>
              <a:spcPct val="0"/>
            </a:spcBef>
            <a:spcAft>
              <a:spcPct val="35000"/>
            </a:spcAft>
          </a:pPr>
          <a:endParaRPr lang="he-IL" sz="1000" kern="1200" dirty="0"/>
        </a:p>
      </dsp:txBody>
      <dsp:txXfrm>
        <a:off x="54254" y="2401661"/>
        <a:ext cx="2857652" cy="369336"/>
      </dsp:txXfrm>
    </dsp:sp>
    <dsp:sp modelId="{E7219295-4BED-4202-ABA0-3C93EE3A55D0}">
      <dsp:nvSpPr>
        <dsp:cNvPr id="0" name=""/>
        <dsp:cNvSpPr/>
      </dsp:nvSpPr>
      <dsp:spPr>
        <a:xfrm>
          <a:off x="2681071" y="2355494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E09CEE-4B5F-46DB-8482-A51AD178CD3B}">
      <dsp:nvSpPr>
        <dsp:cNvPr id="0" name=""/>
        <dsp:cNvSpPr/>
      </dsp:nvSpPr>
      <dsp:spPr>
        <a:xfrm>
          <a:off x="54254" y="2955584"/>
          <a:ext cx="3040938" cy="369336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93161" bIns="254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000" kern="1200" dirty="0" smtClean="0"/>
            <a:t>לעקוב אחר פניות שהתקבלו </a:t>
          </a:r>
        </a:p>
        <a:p>
          <a:pPr lvl="0" defTabSz="533400" rtl="1">
            <a:spcBef>
              <a:spcPct val="0"/>
            </a:spcBef>
            <a:spcAft>
              <a:spcPct val="35000"/>
            </a:spcAft>
          </a:pPr>
          <a:endParaRPr lang="he-IL" sz="1000" kern="1200" dirty="0"/>
        </a:p>
      </dsp:txBody>
      <dsp:txXfrm>
        <a:off x="54254" y="2955584"/>
        <a:ext cx="3040938" cy="369336"/>
      </dsp:txXfrm>
    </dsp:sp>
    <dsp:sp modelId="{E0C12E71-E354-4B6F-BEE4-6EB205AFAD7B}">
      <dsp:nvSpPr>
        <dsp:cNvPr id="0" name=""/>
        <dsp:cNvSpPr/>
      </dsp:nvSpPr>
      <dsp:spPr>
        <a:xfrm>
          <a:off x="2864357" y="2909417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82AB22-2CA1-4F69-B4D4-683181C61B6B}">
      <dsp:nvSpPr>
        <dsp:cNvPr id="0" name=""/>
        <dsp:cNvSpPr/>
      </dsp:nvSpPr>
      <dsp:spPr>
        <a:xfrm>
          <a:off x="54254" y="3509914"/>
          <a:ext cx="3375406" cy="36933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93161" bIns="25400" numCol="1" spcCol="1270" anchor="ctr" anchorCtr="0">
          <a:noAutofit/>
        </a:bodyPr>
        <a:lstStyle/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e-IL" sz="1000" kern="1200" dirty="0" smtClean="0"/>
            <a:t>ניתן לשלם את החוב באמצעות כרטיס אשראי.</a:t>
          </a:r>
        </a:p>
        <a:p>
          <a:pPr lvl="0" defTabSz="444500" rtl="1">
            <a:spcBef>
              <a:spcPct val="0"/>
            </a:spcBef>
            <a:spcAft>
              <a:spcPct val="35000"/>
            </a:spcAft>
          </a:pPr>
          <a:endParaRPr lang="he-IL" sz="1000" kern="1200" dirty="0"/>
        </a:p>
      </dsp:txBody>
      <dsp:txXfrm>
        <a:off x="54254" y="3509914"/>
        <a:ext cx="3375406" cy="369336"/>
      </dsp:txXfrm>
    </dsp:sp>
    <dsp:sp modelId="{985D378E-8E97-4FAC-823D-E17485D986FA}">
      <dsp:nvSpPr>
        <dsp:cNvPr id="0" name=""/>
        <dsp:cNvSpPr/>
      </dsp:nvSpPr>
      <dsp:spPr>
        <a:xfrm>
          <a:off x="3198825" y="3463747"/>
          <a:ext cx="461670" cy="46167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55C2-1577-4CD5-B198-35AEA4E0D691}">
      <dsp:nvSpPr>
        <dsp:cNvPr id="0" name=""/>
        <dsp:cNvSpPr/>
      </dsp:nvSpPr>
      <dsp:spPr>
        <a:xfrm rot="10800000">
          <a:off x="3918346" y="1596826"/>
          <a:ext cx="2175867" cy="87034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80010" bIns="2667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מינוי נציג רשמי	</a:t>
          </a:r>
          <a:endParaRPr lang="he-IL" sz="2000" kern="1200" dirty="0"/>
        </a:p>
      </dsp:txBody>
      <dsp:txXfrm rot="10800000">
        <a:off x="4353519" y="1596826"/>
        <a:ext cx="1305521" cy="870346"/>
      </dsp:txXfrm>
    </dsp:sp>
    <dsp:sp modelId="{85FE63B2-4ECE-4D2D-9AD7-D720350B9914}">
      <dsp:nvSpPr>
        <dsp:cNvPr id="0" name=""/>
        <dsp:cNvSpPr/>
      </dsp:nvSpPr>
      <dsp:spPr>
        <a:xfrm rot="10800000">
          <a:off x="1960066" y="1596826"/>
          <a:ext cx="2175867" cy="870346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80010" bIns="2667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מילוי טופס מקוון כולל מסמכים </a:t>
          </a:r>
          <a:endParaRPr lang="he-IL" sz="2000" kern="1200" dirty="0"/>
        </a:p>
      </dsp:txBody>
      <dsp:txXfrm rot="10800000">
        <a:off x="2395239" y="1596826"/>
        <a:ext cx="1305521" cy="870346"/>
      </dsp:txXfrm>
    </dsp:sp>
    <dsp:sp modelId="{41E48579-977E-49CB-9AAB-5DFED83C0716}">
      <dsp:nvSpPr>
        <dsp:cNvPr id="0" name=""/>
        <dsp:cNvSpPr/>
      </dsp:nvSpPr>
      <dsp:spPr>
        <a:xfrm rot="10800000">
          <a:off x="1785" y="1596826"/>
          <a:ext cx="2175867" cy="870346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80010" bIns="2667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קבלת סיסמא בדואר </a:t>
          </a:r>
          <a:endParaRPr lang="he-IL" sz="2000" kern="1200" dirty="0"/>
        </a:p>
      </dsp:txBody>
      <dsp:txXfrm rot="10800000">
        <a:off x="436958" y="1596826"/>
        <a:ext cx="1305521" cy="870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he-IL" smtClean="0"/>
              <a:t>חטיבת שירות לקוחות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F14C51A-5050-43C3-BFE4-D7C0D435B71D}" type="datetimeFigureOut">
              <a:rPr lang="he-IL" smtClean="0"/>
              <a:t>ט"ו/אדר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275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3151930-3792-48C4-A0B0-851FDF18D63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68010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he-IL" smtClean="0"/>
              <a:t>חטיבת שירות לקוחות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 smtClean="0"/>
            </a:lvl1pPr>
          </a:lstStyle>
          <a:p>
            <a:pPr>
              <a:defRPr/>
            </a:pPr>
            <a:fld id="{5B5FAC02-99F0-40FF-B4D5-41C799C02565}" type="datetimeFigureOut">
              <a:rPr lang="he-IL"/>
              <a:pPr>
                <a:defRPr/>
              </a:pPr>
              <a:t>ט"ו/אדר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 smtClean="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D8620619-515B-4C96-98FD-DC10DF64D227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5692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20619-515B-4C96-98FD-DC10DF64D227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0632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2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4000" dirty="0" smtClean="0">
                <a:solidFill>
                  <a:srgbClr val="5F84AE"/>
                </a:solidFill>
              </a:rPr>
              <a:t>הקושי  (ההתנגדויות מהלקוחות ) במקרים בהם הדברים הוגשו ללשכות אך לא טופלו או אינם משתקפים בתיק (צווי הפטר , החלטות שלא יושמו, בקשות שלא נסרקו , אזהרות במסירה אישית שלא הוקלדו, בקשות לכינוס נכסים  וכו') </a:t>
            </a:r>
            <a:endParaRPr lang="en-US" sz="4000" dirty="0" smtClean="0">
              <a:solidFill>
                <a:srgbClr val="5F84AE"/>
              </a:solidFill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A8A-43D8-4D8F-9DAC-5FEDC5458ED1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127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20619-515B-4C96-98FD-DC10DF64D227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20619-515B-4C96-98FD-DC10DF64D22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842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lvl="2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4000" dirty="0" smtClean="0">
                <a:solidFill>
                  <a:srgbClr val="5F84AE"/>
                </a:solidFill>
              </a:rPr>
              <a:t>הקושי  (ההתנגדויות מהלקוחות ) במקרים בהם הדברים הוגשו ללשכות אך לא טופלו או אינם משתקפים בתיק (צווי הפטר , החלטות שלא יושמו, בקשות שלא נסרקו , אזהרות במסירה אישית שלא הוקלדו, בקשות לכינוס נכסים  וכו') </a:t>
            </a:r>
            <a:endParaRPr lang="en-US" sz="4000" dirty="0" smtClean="0">
              <a:solidFill>
                <a:srgbClr val="5F84AE"/>
              </a:solidFill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85A8A-43D8-4D8F-9DAC-5FEDC5458ED1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177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he-IL" smtClean="0"/>
          </a:p>
        </p:txBody>
      </p:sp>
      <p:sp>
        <p:nvSpPr>
          <p:cNvPr id="2" name="מציין מיקום של כותרת עליונה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20619-515B-4C96-98FD-DC10DF64D227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138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9593-44F3-45EB-8882-224DDC56A3B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45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8463-20DF-40E8-B1CF-F49B54F63044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9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E89A9-D7FF-4CBE-B3B0-9DA1E1EFE886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7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E64F6-3775-41C8-A6FD-A6123D30FEB5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4F92-52C8-45CB-80DF-CD7D36FEA886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2FC3-5231-497E-B95F-263EE31D3FC4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9401-E0B6-4C20-8AE8-15233139222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2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015B-158C-42A6-8EEC-A1D33B2676D4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8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5BF-F575-4A30-AE8A-11BF6BAEB88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06B98-8B5F-4300-9603-0E729233F7A1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3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he-IL" smtClean="0"/>
              <a:t>חטיבת שירות לקוחות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01E6C-9CCF-40A3-973F-F94B3C6257B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3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s://survey.gov.il/he/personal_area_reg" TargetMode="External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09593-44F3-45EB-8882-224DDC56A3B2}" type="slidenum">
              <a:rPr lang="he-IL" smtClean="0"/>
              <a:pPr/>
              <a:t>1</a:t>
            </a:fld>
            <a:endParaRPr lang="en-US"/>
          </a:p>
        </p:txBody>
      </p:sp>
      <p:sp>
        <p:nvSpPr>
          <p:cNvPr id="6" name="מלבן 5"/>
          <p:cNvSpPr/>
          <p:nvPr/>
        </p:nvSpPr>
        <p:spPr>
          <a:xfrm>
            <a:off x="-152400" y="2286000"/>
            <a:ext cx="6172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stA="96000" endPos="0" dist="50800" dir="5400000" sy="-100000" algn="bl" rotWithShape="0"/>
                </a:effectLst>
              </a:rPr>
              <a:t>האזור האישי – המרכז לגביית קנסות </a:t>
            </a:r>
          </a:p>
          <a:p>
            <a:pPr algn="ctr"/>
            <a:r>
              <a:rPr lang="he-IL" sz="32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stA="96000" endPos="0" dist="50800" dir="5400000" sy="-100000" algn="bl" rotWithShape="0"/>
                </a:effectLst>
              </a:rPr>
              <a:t>לארגונים וחברות</a:t>
            </a:r>
            <a:r>
              <a:rPr lang="he-IL" sz="48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  <a:reflection stA="96000" endPos="0" dist="50800" dir="5400000" sy="-100000" algn="bl" rotWithShape="0"/>
                </a:effectLst>
              </a:rPr>
              <a:t> </a:t>
            </a:r>
            <a:endParaRPr lang="he-IL" sz="480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  <a:reflection stA="96000" endPos="0" dist="50800" dir="5400000" sy="-100000" algn="bl" rotWithShape="0"/>
              </a:effectLst>
            </a:endParaRPr>
          </a:p>
        </p:txBody>
      </p:sp>
      <p:pic>
        <p:nvPicPr>
          <p:cNvPr id="7" name="Picture 7" descr="רשות האכיפה והגביה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204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10</a:t>
            </a:fld>
            <a:endParaRPr lang="en-US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371003" cy="4348161"/>
          </a:xfrm>
          <a:prstGeom prst="rect">
            <a:avLst/>
          </a:prstGeom>
        </p:spPr>
      </p:pic>
      <p:pic>
        <p:nvPicPr>
          <p:cNvPr id="6" name="Picture 7" descr="רשות האכיפה והגביה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392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11</a:t>
            </a:fld>
            <a:endParaRPr lang="en-US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8978251" cy="4862512"/>
          </a:xfrm>
          <a:prstGeom prst="rect">
            <a:avLst/>
          </a:prstGeom>
        </p:spPr>
      </p:pic>
      <p:pic>
        <p:nvPicPr>
          <p:cNvPr id="6" name="Picture 7" descr="רשות האכיפה והגביה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32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12</a:t>
            </a:fld>
            <a:endParaRPr lang="en-US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295400"/>
            <a:ext cx="8601680" cy="4376737"/>
          </a:xfrm>
          <a:prstGeom prst="rect">
            <a:avLst/>
          </a:prstGeom>
        </p:spPr>
      </p:pic>
      <p:pic>
        <p:nvPicPr>
          <p:cNvPr id="6" name="Picture 7" descr="רשות האכיפה והגביה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8854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ציין מיקום תוכן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 algn="ctr" eaLnBrk="1" hangingPunct="1">
              <a:lnSpc>
                <a:spcPct val="150000"/>
              </a:lnSpc>
              <a:buClr>
                <a:srgbClr val="FFFF00"/>
              </a:buClr>
              <a:buSzPct val="106000"/>
              <a:buNone/>
              <a:defRPr/>
            </a:pPr>
            <a:r>
              <a:rPr lang="he-IL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המרכז לגביית קנסות- סוף טוב לכל חוב!</a:t>
            </a:r>
            <a:endParaRPr lang="he-IL" sz="3600" b="1" dirty="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13</a:t>
            </a:fld>
            <a:endParaRPr lang="en-US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3581400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רשות האכיפה והגבי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958770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868363"/>
          </a:xfrm>
          <a:solidFill>
            <a:schemeClr val="accent3">
              <a:lumMod val="60000"/>
              <a:lumOff val="40000"/>
              <a:alpha val="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 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2</a:t>
            </a:fld>
            <a:endParaRPr lang="en-US"/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gray">
          <a:xfrm>
            <a:off x="0" y="2484605"/>
            <a:ext cx="9144000" cy="1249195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he-IL" sz="6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מהו האזור האישי</a:t>
            </a:r>
            <a:endParaRPr lang="en-US" sz="6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733800"/>
            <a:ext cx="2914650" cy="2487168"/>
          </a:xfrm>
          <a:prstGeom prst="rect">
            <a:avLst/>
          </a:prstGeom>
        </p:spPr>
      </p:pic>
      <p:pic>
        <p:nvPicPr>
          <p:cNvPr id="7" name="Picture 7" descr="רשות האכיפה והגבי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70596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03342" y="808733"/>
            <a:ext cx="6832790" cy="762000"/>
          </a:xfrm>
        </p:spPr>
        <p:txBody>
          <a:bodyPr>
            <a:noAutofit/>
          </a:bodyPr>
          <a:lstStyle/>
          <a:p>
            <a:pPr algn="r"/>
            <a:r>
              <a:rPr lang="he-IL" sz="3600" dirty="0" smtClean="0">
                <a:solidFill>
                  <a:srgbClr val="00B050"/>
                </a:solidFill>
                <a:cs typeface="+mn-cs"/>
              </a:rPr>
              <a:t>אזור אישי</a:t>
            </a:r>
            <a:endParaRPr lang="he-IL" sz="3600" dirty="0">
              <a:solidFill>
                <a:srgbClr val="00B050"/>
              </a:solidFill>
              <a:cs typeface="+mn-cs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24730" y="1371600"/>
            <a:ext cx="372110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2000" b="1" dirty="0">
                <a:solidFill>
                  <a:srgbClr val="002060"/>
                </a:solidFill>
              </a:rPr>
              <a:t>אזור האישי באתר האינטרנט מאפשר </a:t>
            </a:r>
            <a:r>
              <a:rPr lang="he-IL" sz="2000" b="1" dirty="0" smtClean="0">
                <a:solidFill>
                  <a:srgbClr val="002060"/>
                </a:solidFill>
              </a:rPr>
              <a:t>לחייבים (יחידים וחברות) במרכז </a:t>
            </a:r>
            <a:r>
              <a:rPr lang="he-IL" sz="2000" b="1" dirty="0" smtClean="0">
                <a:solidFill>
                  <a:srgbClr val="002060"/>
                </a:solidFill>
              </a:rPr>
              <a:t>לגביית קנסות באופן </a:t>
            </a:r>
            <a:r>
              <a:rPr lang="he-IL" sz="2000" b="1" dirty="0">
                <a:solidFill>
                  <a:srgbClr val="002060"/>
                </a:solidFill>
              </a:rPr>
              <a:t>זמין ונוח וללא המתנה לקבל מידע על </a:t>
            </a:r>
            <a:r>
              <a:rPr lang="he-IL" sz="2000" b="1" dirty="0" smtClean="0">
                <a:solidFill>
                  <a:srgbClr val="002060"/>
                </a:solidFill>
              </a:rPr>
              <a:t>חובותיהם.</a:t>
            </a:r>
          </a:p>
          <a:p>
            <a:pPr algn="r" rtl="1">
              <a:lnSpc>
                <a:spcPct val="150000"/>
              </a:lnSpc>
            </a:pPr>
            <a:endParaRPr lang="he-IL" sz="2000" dirty="0" smtClean="0"/>
          </a:p>
          <a:p>
            <a:pPr algn="r" rtl="1">
              <a:lnSpc>
                <a:spcPct val="150000"/>
              </a:lnSpc>
            </a:pPr>
            <a:r>
              <a:rPr lang="he-IL" sz="2000" dirty="0" smtClean="0"/>
              <a:t>באזור </a:t>
            </a:r>
            <a:r>
              <a:rPr lang="he-IL" sz="2000" dirty="0"/>
              <a:t>האישי </a:t>
            </a:r>
            <a:r>
              <a:rPr lang="he-IL" sz="2000" dirty="0" smtClean="0"/>
              <a:t>ניתן </a:t>
            </a:r>
            <a:r>
              <a:rPr lang="he-IL" sz="2000" dirty="0" smtClean="0"/>
              <a:t>להתעדכן </a:t>
            </a:r>
            <a:r>
              <a:rPr lang="he-IL" sz="2000" dirty="0"/>
              <a:t>בנתוני התיקים </a:t>
            </a:r>
            <a:r>
              <a:rPr lang="he-IL" sz="2000" dirty="0" smtClean="0"/>
              <a:t>ובכלל </a:t>
            </a:r>
            <a:r>
              <a:rPr lang="he-IL" sz="2000" dirty="0" smtClean="0"/>
              <a:t>זה</a:t>
            </a:r>
            <a:r>
              <a:rPr lang="he-IL" sz="2000" dirty="0" smtClean="0"/>
              <a:t>:</a:t>
            </a:r>
            <a:endParaRPr lang="he-IL" sz="2000" dirty="0" smtClean="0"/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3426171647"/>
              </p:ext>
            </p:extLst>
          </p:nvPr>
        </p:nvGraphicFramePr>
        <p:xfrm>
          <a:off x="838200" y="2133600"/>
          <a:ext cx="37147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7" descr="רשות האכיפה והגביה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033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868363"/>
          </a:xfrm>
          <a:solidFill>
            <a:schemeClr val="accent3">
              <a:lumMod val="60000"/>
              <a:lumOff val="40000"/>
              <a:alpha val="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 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gray">
          <a:xfrm>
            <a:off x="0" y="1981201"/>
            <a:ext cx="9144000" cy="17526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he-IL" sz="6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איך נרשמים</a:t>
            </a:r>
            <a:endParaRPr lang="en-US" sz="6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733800"/>
            <a:ext cx="2914650" cy="2487168"/>
          </a:xfrm>
          <a:prstGeom prst="rect">
            <a:avLst/>
          </a:prstGeom>
        </p:spPr>
      </p:pic>
      <p:pic>
        <p:nvPicPr>
          <p:cNvPr id="7" name="Picture 7" descr="רשות האכיפה והגבי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733764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4" name="תרשים זרימה: תהליך מוגדר מראש 3"/>
          <p:cNvSpPr/>
          <p:nvPr/>
        </p:nvSpPr>
        <p:spPr>
          <a:xfrm>
            <a:off x="1003300" y="609600"/>
            <a:ext cx="6997700" cy="4572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2514600" y="807557"/>
            <a:ext cx="4572000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rtl="1"/>
            <a:r>
              <a:rPr lang="he-IL" sz="1600" b="1" dirty="0" smtClean="0">
                <a:solidFill>
                  <a:srgbClr val="00B050"/>
                </a:solidFill>
              </a:rPr>
              <a:t>הרישום מתבצע באמצעות בקשה לסיסמא בטופס אינטרנטי:</a:t>
            </a:r>
          </a:p>
          <a:p>
            <a:pPr lvl="0" algn="r" rtl="1"/>
            <a:endParaRPr lang="he-IL" sz="1600" b="1" dirty="0" smtClean="0"/>
          </a:p>
          <a:p>
            <a:pPr lvl="0" algn="r" rtl="1"/>
            <a:r>
              <a:rPr lang="he-IL" sz="1600" b="1" dirty="0" smtClean="0"/>
              <a:t>על </a:t>
            </a:r>
            <a:r>
              <a:rPr lang="he-IL" sz="1600" b="1" dirty="0"/>
              <a:t>ידי נציג שקיבל אישור בכתב על ידי החברה. </a:t>
            </a:r>
          </a:p>
          <a:p>
            <a:pPr lvl="0" algn="r" rtl="1"/>
            <a:r>
              <a:rPr lang="he-IL" sz="1600" b="1" dirty="0"/>
              <a:t>נדרש לצרף:</a:t>
            </a:r>
          </a:p>
          <a:p>
            <a:pPr marL="742950" lvl="1" indent="-285750" algn="r" rtl="1">
              <a:buFont typeface="Wingdings" panose="05000000000000000000" pitchFamily="2" charset="2"/>
              <a:buChar char="v"/>
            </a:pPr>
            <a:r>
              <a:rPr lang="he-IL" sz="1600" b="1" dirty="0"/>
              <a:t> </a:t>
            </a:r>
            <a:r>
              <a:rPr lang="he-IL" sz="1600" b="1" dirty="0" smtClean="0"/>
              <a:t>מסמך </a:t>
            </a:r>
            <a:r>
              <a:rPr lang="he-IL" sz="1600" b="1" dirty="0"/>
              <a:t>המאשר זיקה של איש הקשר לחברה + ת.ז של איש </a:t>
            </a:r>
            <a:r>
              <a:rPr lang="he-IL" sz="1600" b="1" dirty="0" smtClean="0"/>
              <a:t>הקשר.</a:t>
            </a:r>
          </a:p>
          <a:p>
            <a:pPr marL="742950" lvl="1" indent="-285750" algn="r" rtl="1">
              <a:buFont typeface="Wingdings" panose="05000000000000000000" pitchFamily="2" charset="2"/>
              <a:buChar char="v"/>
            </a:pPr>
            <a:r>
              <a:rPr lang="he-IL" sz="1600" b="1" dirty="0" smtClean="0"/>
              <a:t>מסמך </a:t>
            </a:r>
            <a:r>
              <a:rPr lang="he-IL" sz="1600" b="1" dirty="0"/>
              <a:t>מורשה חתימה או  מסמך מעורך דין או מרואה חשבון המאשר את הזיקה של איש הקשר לחברה.</a:t>
            </a:r>
          </a:p>
          <a:p>
            <a:pPr lvl="1" algn="r" rtl="1"/>
            <a:endParaRPr lang="he-IL" sz="1600" b="1" dirty="0"/>
          </a:p>
          <a:p>
            <a:pPr lvl="0" algn="r" rtl="1"/>
            <a:r>
              <a:rPr lang="he-IL" sz="1600" b="1" dirty="0" smtClean="0"/>
              <a:t>קישור </a:t>
            </a:r>
            <a:r>
              <a:rPr lang="he-IL" sz="1600" b="1" dirty="0"/>
              <a:t>לשליחת המסמכים </a:t>
            </a:r>
            <a:r>
              <a:rPr lang="he-IL" sz="1600" b="1" dirty="0" smtClean="0"/>
              <a:t>נמצא בדף הבית לאזור האישי תחת הרשמה. </a:t>
            </a:r>
            <a:r>
              <a:rPr lang="he-IL" sz="1200" b="1" dirty="0" smtClean="0">
                <a:hlinkClick r:id="rId3"/>
              </a:rPr>
              <a:t>לצפייה בטופס</a:t>
            </a:r>
            <a:r>
              <a:rPr lang="he-IL" sz="1200" b="1" dirty="0" smtClean="0"/>
              <a:t> </a:t>
            </a:r>
            <a:endParaRPr lang="he-IL" sz="1600" b="1" dirty="0"/>
          </a:p>
          <a:p>
            <a:pPr lvl="0" algn="r" rtl="1"/>
            <a:r>
              <a:rPr lang="he-IL" sz="1600" b="1" dirty="0"/>
              <a:t>הפקת הסיסמא תשלח על ידי המרכז תוך 14 יום לכתובת </a:t>
            </a:r>
            <a:r>
              <a:rPr lang="he-IL" sz="1600" b="1" dirty="0" smtClean="0"/>
              <a:t>הרשמית המופיעה ברשות התאגידים.</a:t>
            </a:r>
            <a:endParaRPr lang="he-IL" sz="1600" b="1" dirty="0"/>
          </a:p>
          <a:p>
            <a:pPr lvl="0" algn="r" rtl="1"/>
            <a:endParaRPr lang="he-IL" sz="900" b="1" dirty="0"/>
          </a:p>
        </p:txBody>
      </p:sp>
      <p:graphicFrame>
        <p:nvGraphicFramePr>
          <p:cNvPr id="9" name="דיאגרמה 8"/>
          <p:cNvGraphicFramePr/>
          <p:nvPr>
            <p:extLst>
              <p:ext uri="{D42A27DB-BD31-4B8C-83A1-F6EECF244321}">
                <p14:modId xmlns:p14="http://schemas.microsoft.com/office/powerpoint/2010/main" val="272042887"/>
              </p:ext>
            </p:extLst>
          </p:nvPr>
        </p:nvGraphicFramePr>
        <p:xfrm>
          <a:off x="1905000" y="3886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7" descr="רשות האכיפה והגביה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496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629400" cy="868363"/>
          </a:xfrm>
          <a:solidFill>
            <a:schemeClr val="accent3">
              <a:lumMod val="60000"/>
              <a:lumOff val="40000"/>
              <a:alpha val="0"/>
            </a:schemeClr>
          </a:solidFill>
        </p:spPr>
        <p:txBody>
          <a:bodyPr/>
          <a:lstStyle/>
          <a:p>
            <a:pPr algn="ctr" eaLnBrk="1" hangingPunct="1">
              <a:defRPr/>
            </a:pPr>
            <a:r>
              <a:rPr lang="he-IL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 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6</a:t>
            </a:fld>
            <a:endParaRPr lang="en-US"/>
          </a:p>
        </p:txBody>
      </p:sp>
      <p:sp>
        <p:nvSpPr>
          <p:cNvPr id="29" name="Rectangle 4"/>
          <p:cNvSpPr txBox="1">
            <a:spLocks noChangeArrowheads="1"/>
          </p:cNvSpPr>
          <p:nvPr/>
        </p:nvSpPr>
        <p:spPr bwMode="gray">
          <a:xfrm>
            <a:off x="0" y="1981201"/>
            <a:ext cx="9144000" cy="17526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2pPr>
            <a:lvl3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3pPr>
            <a:lvl4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4pPr>
            <a:lvl5pPr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6pPr>
            <a:lvl7pPr marL="9144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7pPr>
            <a:lvl8pPr marL="13716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8pPr>
            <a:lvl9pPr marL="1828800" algn="l" rtl="1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>
              <a:defRPr/>
            </a:pPr>
            <a:r>
              <a:rPr lang="he-IL" sz="6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התמצאות במסכים</a:t>
            </a:r>
            <a:endParaRPr lang="en-US" sz="66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733800"/>
            <a:ext cx="2914650" cy="2487168"/>
          </a:xfrm>
          <a:prstGeom prst="rect">
            <a:avLst/>
          </a:prstGeom>
        </p:spPr>
      </p:pic>
      <p:pic>
        <p:nvPicPr>
          <p:cNvPr id="7" name="Picture 7" descr="רשות האכיפה והגביה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8390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7</a:t>
            </a:fld>
            <a:endParaRPr lang="en-US"/>
          </a:p>
        </p:txBody>
      </p:sp>
      <p:pic>
        <p:nvPicPr>
          <p:cNvPr id="7" name="Picture 7" descr="רשות האכיפה והגביה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תמונה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330" y="956255"/>
            <a:ext cx="8161020" cy="5334000"/>
          </a:xfrm>
          <a:prstGeom prst="rect">
            <a:avLst/>
          </a:prstGeom>
        </p:spPr>
      </p:pic>
      <p:sp>
        <p:nvSpPr>
          <p:cNvPr id="12" name="מלבן 11"/>
          <p:cNvSpPr/>
          <p:nvPr/>
        </p:nvSpPr>
        <p:spPr>
          <a:xfrm>
            <a:off x="685800" y="1981200"/>
            <a:ext cx="1600200" cy="304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533400" y="613355"/>
            <a:ext cx="1524000" cy="685800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100" dirty="0" smtClean="0">
                <a:solidFill>
                  <a:schemeClr val="tx1"/>
                </a:solidFill>
              </a:rPr>
              <a:t>אפשרות חיפוש לפי מספר תיק מרכז או מספר דוח</a:t>
            </a:r>
            <a:endParaRPr lang="he-IL" sz="1100" dirty="0">
              <a:solidFill>
                <a:schemeClr val="tx1"/>
              </a:solidFill>
            </a:endParaRPr>
          </a:p>
        </p:txBody>
      </p:sp>
      <p:cxnSp>
        <p:nvCxnSpPr>
          <p:cNvPr id="15" name="מחבר חץ ישר 14"/>
          <p:cNvCxnSpPr/>
          <p:nvPr/>
        </p:nvCxnSpPr>
        <p:spPr>
          <a:xfrm>
            <a:off x="762000" y="1299155"/>
            <a:ext cx="0" cy="68204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3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8</a:t>
            </a:fld>
            <a:endParaRPr lang="en-US"/>
          </a:p>
        </p:txBody>
      </p:sp>
      <p:pic>
        <p:nvPicPr>
          <p:cNvPr id="5" name="Picture 7" descr="רשות האכיפה והגביה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762000"/>
            <a:ext cx="7882559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61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319B2-15FD-4985-A2DC-7D728CD03559}" type="slidenum">
              <a:rPr lang="he-IL" smtClean="0"/>
              <a:pPr/>
              <a:t>9</a:t>
            </a:fld>
            <a:endParaRPr lang="en-US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05908"/>
            <a:ext cx="7605713" cy="6009452"/>
          </a:xfrm>
          <a:prstGeom prst="rect">
            <a:avLst/>
          </a:prstGeom>
        </p:spPr>
      </p:pic>
      <p:pic>
        <p:nvPicPr>
          <p:cNvPr id="6" name="Picture 7" descr="רשות האכיפה והגביה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0"/>
            <a:ext cx="1066800" cy="898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866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5229</TotalTime>
  <Words>295</Words>
  <Application>Microsoft Office PowerPoint</Application>
  <PresentationFormat>‫הצגה על המסך (4:3)</PresentationFormat>
  <Paragraphs>58</Paragraphs>
  <Slides>13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Gisha</vt:lpstr>
      <vt:lpstr>Tahoma</vt:lpstr>
      <vt:lpstr>Times New Roman</vt:lpstr>
      <vt:lpstr>Wingdings</vt:lpstr>
      <vt:lpstr>Office Theme</vt:lpstr>
      <vt:lpstr>מצגת של PowerPoint‏</vt:lpstr>
      <vt:lpstr> </vt:lpstr>
      <vt:lpstr>אזור אישי</vt:lpstr>
      <vt:lpstr> </vt:lpstr>
      <vt:lpstr>מצגת של PowerPoint‏</vt:lpstr>
      <vt:lpstr>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Theme Gallery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חטיבת שירות הלקוחות</dc:title>
  <dc:creator>Sharon Levi</dc:creator>
  <cp:lastModifiedBy>הדס שריקי</cp:lastModifiedBy>
  <cp:revision>261</cp:revision>
  <cp:lastPrinted>2014-11-02T15:26:29Z</cp:lastPrinted>
  <dcterms:created xsi:type="dcterms:W3CDTF">2014-07-22T13:03:14Z</dcterms:created>
  <dcterms:modified xsi:type="dcterms:W3CDTF">2019-02-20T08:47:13Z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TC011367961037</vt:lpwstr>
  </property>
</Properties>
</file>