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445141-5D9C-423E-9639-6B0DFCB55D09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D9BFE6-55BC-4759-8CBA-DCDBF30A5AC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 smtClean="0"/>
          </a:p>
        </p:txBody>
      </p:sp>
      <p:sp>
        <p:nvSpPr>
          <p:cNvPr id="22221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67E92-F631-4D60-9804-4129AF84B754}" type="slidenum">
              <a:rPr lang="he-IL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 smtClean="0"/>
          </a:p>
        </p:txBody>
      </p:sp>
      <p:sp>
        <p:nvSpPr>
          <p:cNvPr id="22426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E989B-4982-470C-8777-0198D95002F4}" type="slidenum">
              <a:rPr lang="he-IL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8C776-5CAB-4157-A39F-191277E6B044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10440-3FF8-4C89-9193-F929378889C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506" y="275332"/>
            <a:ext cx="8229023" cy="582066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FD52-2017-437E-AE7B-C56C498518EE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831C-9E80-4B3E-AB1E-04470E20F224}" type="datetimeFigureOut">
              <a:rPr lang="he-IL" smtClean="0"/>
              <a:pPr/>
              <a:t>ט"ו/אלול/תשע"ט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8858-52ED-4C69-9377-DFF1F60DF35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u.ac.il/tachbura/refresher-driving.html" TargetMode="External"/><Relationship Id="rId13" Type="http://schemas.openxmlformats.org/officeDocument/2006/relationships/image" Target="../media/image9.gi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e.wikipedia.org/wiki/%D7%A7%D7%95%D7%91%D7%A5:Emblem_of_Israel.sv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gif"/><Relationship Id="rId15" Type="http://schemas.openxmlformats.org/officeDocument/2006/relationships/image" Target="../media/image10.png"/><Relationship Id="rId10" Type="http://schemas.openxmlformats.org/officeDocument/2006/relationships/hyperlink" Target="http://www.openu.ac.il/tachbura/advanced-driving.htm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hyperlink" Target="https://he.wikipedia.org/wiki/%D7%91%D7%A1%D7%9E%D7%9C%D7%9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olice.gov.i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jpeg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12"/>
          <p:cNvSpPr>
            <a:spLocks noChangeArrowheads="1" noChangeShapeType="1" noTextEdit="1"/>
          </p:cNvSpPr>
          <p:nvPr/>
        </p:nvSpPr>
        <p:spPr bwMode="auto">
          <a:xfrm>
            <a:off x="1887682" y="2451390"/>
            <a:ext cx="6808932" cy="1680776"/>
          </a:xfrm>
          <a:prstGeom prst="rect">
            <a:avLst/>
          </a:prstGeom>
        </p:spPr>
        <p:txBody>
          <a:bodyPr wrap="none" lIns="85661" tIns="42830" rIns="85661" bIns="42830" fromWordArt="1">
            <a:prstTxWarp prst="textPlain">
              <a:avLst>
                <a:gd name="adj" fmla="val 49403"/>
              </a:avLst>
            </a:prstTxWarp>
          </a:bodyPr>
          <a:lstStyle/>
          <a:p>
            <a:pPr algn="ctr"/>
            <a:r>
              <a:rPr lang="he-IL" sz="6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FFCC66">
                      <a:alpha val="50000"/>
                    </a:srgbClr>
                  </a:outerShdw>
                </a:effectLst>
                <a:latin typeface="David"/>
                <a:cs typeface="David"/>
              </a:rPr>
              <a:t>"נהיגה </a:t>
            </a:r>
            <a:r>
              <a:rPr lang="he-IL" sz="6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FFCC66">
                      <a:alpha val="50000"/>
                    </a:srgbClr>
                  </a:outerShdw>
                </a:effectLst>
                <a:latin typeface="David"/>
                <a:cs typeface="David"/>
              </a:rPr>
              <a:t>מתקדמת"</a:t>
            </a:r>
          </a:p>
          <a:p>
            <a:pPr algn="ctr"/>
            <a:r>
              <a:rPr lang="he-IL" sz="6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FFCC66">
                      <a:alpha val="50000"/>
                    </a:srgbClr>
                  </a:outerShdw>
                </a:effectLst>
                <a:latin typeface="David"/>
                <a:cs typeface="David"/>
              </a:rPr>
              <a:t>ועדכונים בתקנות התעבורה החדשות     </a:t>
            </a:r>
          </a:p>
        </p:txBody>
      </p:sp>
      <p:pic>
        <p:nvPicPr>
          <p:cNvPr id="12390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4099"/>
            <a:ext cx="1047389" cy="804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237862" y="334431"/>
            <a:ext cx="523695" cy="317202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 lIns="85534" tIns="42767" rIns="85534" bIns="42767">
            <a:spAutoFit/>
          </a:bodyPr>
          <a:lstStyle/>
          <a:p>
            <a:pPr algn="ctr">
              <a:defRPr/>
            </a:pPr>
            <a:r>
              <a:rPr lang="he-IL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בינ"ו</a:t>
            </a:r>
          </a:p>
        </p:txBody>
      </p:sp>
      <p:pic>
        <p:nvPicPr>
          <p:cNvPr id="21" name="תמונה 2" descr="cid:image002.png@01C8F0C5.E5A357D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2654" y="200455"/>
            <a:ext cx="2143125" cy="837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8" name="Picture 15" descr="gifestrlascoloresiy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1077415" y="1847573"/>
            <a:ext cx="2603341" cy="98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5" descr="gifestrlascoloresiy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8034747" y="2249197"/>
            <a:ext cx="984587" cy="123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5" descr="gifestrlascoloresiy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0647"/>
            <a:ext cx="1949515" cy="232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2" descr="סמל מדינת ישראל">
            <a:hlinkClick r:id="rId6" tooltip="סמל מדינת ישראל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6109" y="193768"/>
            <a:ext cx="625207" cy="829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15" descr="http://www.openu.ac.il/tachbura/images/course-refres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597" y="1178404"/>
            <a:ext cx="1702007" cy="1376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" descr="http://www.openu.ac.il/tachbura/images/course-advance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0597" y="2655357"/>
            <a:ext cx="1739770" cy="1406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186058" y="137644"/>
            <a:ext cx="3347864" cy="9001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chemeClr val="tx2">
                <a:lumMod val="10000"/>
              </a:schemeClr>
            </a:outerShdw>
          </a:effectLst>
        </p:spPr>
        <p:txBody>
          <a:bodyPr wrap="none" lIns="91213" tIns="45606" rIns="91213" bIns="45606" anchor="ctr"/>
          <a:lstStyle/>
          <a:p>
            <a:pPr algn="just" rtl="0"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he-IL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</a:t>
            </a:r>
            <a:r>
              <a:rPr lang="he-IL" sz="28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אורי</a:t>
            </a:r>
            <a:r>
              <a:rPr lang="he-IL" sz="20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he-IL" sz="28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צחי</a:t>
            </a:r>
            <a:endParaRPr lang="he-IL" b="1" dirty="0">
              <a:ln w="18000">
                <a:solidFill>
                  <a:srgbClr val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34" charset="-79"/>
            </a:endParaRPr>
          </a:p>
          <a:p>
            <a:pPr algn="just" rtl="0">
              <a:defRPr/>
            </a:pPr>
            <a:r>
              <a:rPr lang="en-US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                    </a:t>
            </a:r>
            <a:r>
              <a:rPr lang="he-IL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      </a:t>
            </a:r>
            <a:r>
              <a:rPr lang="he-IL" sz="2000" b="1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מרצה בכיר בתחבורה</a:t>
            </a:r>
            <a:endParaRPr lang="en-US" sz="1200" b="1" dirty="0">
              <a:ln w="18000">
                <a:solidFill>
                  <a:srgbClr val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34" charset="-79"/>
            </a:endParaRPr>
          </a:p>
        </p:txBody>
      </p:sp>
      <p:pic>
        <p:nvPicPr>
          <p:cNvPr id="28" name="Picture 15" descr="sign_w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2444" y="334432"/>
            <a:ext cx="828858" cy="5486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027" name="Picture 32" descr="C:\Users\Uri\Desktop\attach_walla_co_il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62764" y="1248735"/>
            <a:ext cx="1832841" cy="102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מלבן 29"/>
          <p:cNvSpPr>
            <a:spLocks noChangeArrowheads="1"/>
          </p:cNvSpPr>
          <p:nvPr/>
        </p:nvSpPr>
        <p:spPr bwMode="auto">
          <a:xfrm>
            <a:off x="120596" y="6242245"/>
            <a:ext cx="2160240" cy="42505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lIns="85661" tIns="42830" rIns="85661" bIns="42830">
            <a:spAutoFit/>
          </a:bodyPr>
          <a:lstStyle/>
          <a:p>
            <a:pPr algn="l"/>
            <a:fld id="{95B8DD6F-6DBE-4834-88F6-3A58FE9F63A1}" type="datetime12">
              <a:rPr lang="he-IL" sz="2200" b="1">
                <a:solidFill>
                  <a:srgbClr val="000000"/>
                </a:solidFill>
                <a:latin typeface="Guttman-Soncino" pitchFamily="2" charset="-79"/>
                <a:cs typeface="Guttman-Soncino" pitchFamily="2" charset="-79"/>
              </a:rPr>
              <a:pPr algn="l"/>
              <a:t>15/09/2019 04:25</a:t>
            </a:fld>
            <a:endParaRPr lang="he-IL" sz="3400" dirty="0">
              <a:solidFill>
                <a:srgbClr val="000000"/>
              </a:solidFill>
              <a:latin typeface="Guttman-Soncino" pitchFamily="2" charset="-79"/>
              <a:cs typeface="Guttman-Soncino" pitchFamily="2" charset="-79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7845091" y="774324"/>
            <a:ext cx="1178312" cy="2489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78888" tIns="39444" rIns="78888" bIns="39444">
            <a:spAutoFit/>
          </a:bodyPr>
          <a:lstStyle/>
          <a:p>
            <a:pPr algn="ctr">
              <a:defRPr/>
            </a:pPr>
            <a:r>
              <a:rPr lang="he-IL" sz="1100" dirty="0">
                <a:solidFill>
                  <a:srgbClr val="FF0000"/>
                </a:solidFill>
                <a:hlinkClick r:id="rId14" tooltip="בסמלה"/>
              </a:rPr>
              <a:t>بسم الله الرحمن </a:t>
            </a:r>
            <a:r>
              <a:rPr lang="he-IL" sz="1100" b="1" dirty="0">
                <a:solidFill>
                  <a:srgbClr val="FF0000"/>
                </a:solidFill>
                <a:hlinkClick r:id="rId14" tooltip="בסמלה"/>
              </a:rPr>
              <a:t>الرحيم</a:t>
            </a:r>
            <a:r>
              <a:rPr lang="he-IL" sz="1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AutoShape 2" descr="data:image/png;base64,iVBORw0KGgoAAAANSUhEUgAAAxwAAAC0CAYAAAAeoCoWAAAgAElEQVR4Xuy96a8cV5Yn9svIyD3fvvA97iK1UKQosai1SmqVqrqW6Z6xZ2l7MEZjMD3+NJjBwAYMtD2AYQP+5m/+7n/BgGd63DPdXauk2rRLlERRIiXu5Ht8+5J7LMbv3DiZN+NFZjyKxaqeRgbw8DIzIu69cePec87vrJkwDEOMjtEMjGZgNAOjGRjNwGgGRjMwmoHRDIxmYDQDD2EGMiPA8RBmddTkaAZGMzCagdEMjGZgNAOjGRjNwGgGRjMgMzACHKOFMJqB0QyMZmA0A6MZGM3AaAZGMzCagdEMPLQZGAGOhza1o4ZHMzCagdEMjGZgNAOjGRjNwGgGRjMwmoER4BitgdEMjGZgNAOjGRjNwGgGRjMwmoHRDIxm4KHNwAhwPLSpHTU8moHRDIxmYDQDoxkYzcBoBkYzMJqB0QyMAMdoDYxmYDQDoxkYzcBoBkYzMJqB0QyMZmA0Aw9tBkaA46FN7ajh0QyMZmA0A6MZGM3AaAZGMzCagdEMjGYgFXCE8OAHIbJODgGATgdYXdvCxsYWtre3sbS1jiAI4PkBwjCDMJNFgBBBmEEmk0EGnvz3vED+5/N5+H6IdqeDXC6HUpCFFwao1+toeG04WXN/6GRQKpVQcNyhb8kNSwACeKEH3+8ATohsLosQPtqeB7edQ5ABHMdBmAFavoeOb8bk5Fz4QYDA95HNZuG6LoKOJ8/jOlm5B5kcstkMsvzMwzfnM04o5wNEv0ejjJc1cTMu+Jv9O/vmwf98Tj0v8xWd43m5J/49+t2+RyfIbld/y2Zz3fb1Hvu/H1Vh8TwPjUYDhUIB5XIZ7XbbPF8QyNzws4w3ehZ9Hv3OueP75NHpdMD2ZDxORtroPm8Yyne2x3t4vz63jt/uw77Xnp/us4bRPEUPbM+BXB+a96S/+77fN55svv/96HXsV8c5bAHmnKycjr93bccLhpe5kTVm3a/t2OvgfslU31gyvf7jY5Tv3BSxw74uzPTWd+L9Kes/dewp85PJmPVhH/b3LHp7SdeYvR8yQrV6R7wt1xncttxlXu/AIxfdbu8NoS2OY2iO7+3Z+/Y6JgWx3/+eZw1NO3KN58tc5LKGJnKPkc5xf/Lg2uZ57ise+1m/iOY/vre669frmGd3MlhaWsLu7i4KpaL8xP1eazaEVpBukF5zTEo/+D1s+0LbeS3Xz8LCgjwPr+NvQn+DoDt2mbOIRvB/wS3s2Vt96zP2Zvas0YT120e7Yu9f34VNXwftbc6RHy2v5L0B4T32Eb+OfFKPpJJYdpUs3cl2m+S5w+63209axEl92mvQdfND138anfJh1qR92N/J6x/kyKTIB2njs88PG+egMVrkNfmShPU1bD3EG0kb/4PM3d+Fe5PW72/zudLaTzsfpPC3+FjT2lP6tN+93M/99sopfbQ0oSRf1i2j3aohlwkxPVbE/FQF85NVzM1UUC5AuG/gkU36cLKUV7mfKfMBoePuYZ+pgKPjt+FmXRGs1ze2cfXadexsN8iB0Al8EdrJMFoegQmQyeaQiRgigUpte0cYEBkSGWKn0xaGSCbJ72hytGS7oQiqzU4bHc9DvlhAtVpF4PnD10+QM4w99OGHHsibsy4FTCPYBh1X2vVDDi6DltdBrVFHq9XqAh1eNzY2Jgyz02zJ+CbGxo3QkCXgyCLnukZwDYzASkbPufUigYeDVOKgAq4wpLYhuCqE2IIJ7yHYGkSMhelFJwcxPVsg13b6BLIIcMQZqX5XgVgBBwEh3xfnTAGHCk/22BUoKGNWwCbPxLUQCT+DAIctGOnc2UKPtqvPl/Rs/M1BP0izNyTbyLtud/5tIKPvyOfKswChDQD0GYctQDdjBKSkQ97/PvmptjGMAQ4aR7KgEnUc44h7rqWSIGH8XaHMEtiSiJ0t8Oj49kM09dpsrP29BNjs/0HCgGPNr15j/39QwBFaHSQxfxc9wGw/t+4ZBMn0q0srUgBHNmPAg6zRCHBQGcKDe8zNGaWAvYeGE8z+s7o8+ubMEhA9ryP0zwt8oZlUMu3Wa4Ym5nKYmJ7C8vKyjGFyclLABdsSpQ3pfJBBs9kUWk7aMjEx0R27Kh1EgRPRSN1zsndIQ8K9+8ue54wqghJAv8yRRV9toKFzSuHdfq82jTAzlby/9R4K9IPABu9+EMAhcyFKvN47i4OONMARxgcQWxw2zU1aN0q/Bgm+aQJxkBkO+B13OKJPoyVpgCp1fNbeiT9/2r2y59Lo+whw3A85uu9r09bHfTcYuyGt/bTzmRT+tpff9S8olbns6wb1mfR7GuBI5um9MbhuESGVTqGHjN8G/CZK+SwWD8xicWEei7MFUOnGXRwGlIbDSMlMM0BGFPf2kQo4yC6brSbW1jZwd+keNjY2AcdFPl8Ui0ar3RGLQbvtodXxiTjgElwEAZrNNpZur4sAW6kW4bWa2N5ZR7FYwNz8DMpFghCjDXRzORFUt3Z3RGNWqpRRqVTSN3SuBNFyZgKERDyhD8fJ0NAhjGC36YnwTBBDBrbbqIuWjgyUDJPf+fv09DRK+QI2NjZEiB0fHzeWjExWGCXBSLmQl3uciMoYS0dPQ97HCCOmTWuOCrcqzNovOYUfIIiEwXjbyijSBHL2r4fdRlfAVXDo+6jVavJ8fF8KGGwBoCv4WFYJW1DW5xNApkKsZeFQAKMCBoUW3VAKyHSu+tpIsAB0+xUjUA/Q2c/Ka9yYQKL3qUDohUYgtH9XRpNGTHifatgHETZuumFHGmC8H4KZCBxiGv49BCZNQ5qggezvZ7hAmDaHaQyb1sU+ghXTltr2xTjgUIFgEFiR9xcTOOUeqw8qLob1T0Cja1fn1l6PtHDokQSIRD2UAKj0N9IiHrJnAkNL1Nqq1kfSNx7cuyqoq3UjNl17lpP9eInzl8kIuNje3ZF7aQXd2NqUvkivi5Wy0A3SC9LIzc1NoR9CW3d3Uc4V5f7Z2Vmho2p90f3HsXON6Nj5XeeTn8mwEte1RV/iD9UH/LLG6poENvi7H61vm7Er6DD3mfmPj+HrAI7E54gYwGDQEvUfbQN7NQpYimlQ4+34+6Q/g9ZgaFkwhwng/Xumt2fj/C3eRpqFI41+PCjgGLb39kN70+gXFW6j4/c3A2nrJ21kafenn0/rof98WntJtEhb+LqAY9j9yl+z5ANuBn6nDc9rI5fNolDI48kj0zh+bA5FOgOJWYOWDq55GhEyIkvbRyrgIDv8/Isvce3aNXhkDG4BGVokAqNhQ5hDs91CbbeBnXpD3K/cQh6eHwrDuXurhmIhj3IlDwc+Gs0tZODjwNwU5udnUaxMdc3rHBjvIaPJl4piFYkT1Pjrc6plcgPQvOJ3PPiex4HJb3wBbbhotFsyVjI5aunW19dFU0fQwXNkztVSWRhjo1YXxjg1PiHfW55hpBPVigCgUrmAvEv3AF/Gnc0W9jCkPuaW4CZlCyS0EinRs+8bJPQOWpCDmIEyzEHn1fWNc8C553XURirTTdL+6XjV/WHYlqLLmK3BtN0n1FXLFvYVhKhLk6yxiOErCNGxiaDiGNBiAxbbhWqQIKH3UKAcJEwkaRcGPWt8fruAKLN/Dd79AJ1B4xgqnFk3DVpH8d9JNIa1mWbhSCOgafubRK6PYMXdMyLAqdfoe+3dY0S0QaAjG0kMg0FJz3pg99H9HLWddL8I/532nvH31h5d/owF1FZG9D2LJWHSmhZthr42FbR23bgslyQqX4YdcQtHfK64//i3vHJPLBUEBtmcsfYSfPAgiOA1pNekrTzHzwQiE2MT8lndLUlDjVutoZ9sk9cTpLAdKptIA/jHz6S19rFHoI5ZiPesX2EF/UoX+zstIEk0rkeLe+vfvk/vUcCiNCo+1rgCPA0Q7AEelsSuuoE+L8gBgEjbCVI0rOqOZ793ez7cbM+lKglUKGCwwar92Z6fJB70oBYOKjiHru8UxB3fd8NAVVI/I8AxdPp/7yfT+E/aAB/0fl99LtM6is7vp7/98m42uR8LR3xodvt5xxE6zOdw8zk4DDtAKCESvG4is4snTj6CR4/PoJRlRAM1/T56luf+kINUwHFtaQU3btzAzs4OiqWKMAcCDB4kViHKYkbfrTXEnzfjZDE9PYtyZUzcl5bv1lAuFOD5TcDvoFTMIAw6cOBhfLwKD4axCCPLZoVJdVrGJ5iMKe3wGPMRmUWp+aOLBs1Y6glRRwarq6siTBM4jFWqAmj429bWFhqtpkyc+EP7gTH7V8fE9E/Bm0exaMCPmzWCbRB4aLdahuFGPtbKJOMCT8Y1Ll82YVfiLgJtJBDEmaItdOj1XSYSWRD4PY1AqoVjkEBl+8AShKl7mXlOE2uhh4IAfu+6jFgbpSdk99ycyC91nNqmgggFHPazqpCvfREg2gAjDjrKBVraekIl79d27TGqUKfvp3dPv0gQFyr2QwD2CrmRC4zEjwyPQUp6h/bzpr3fYcRimKC2X6KlFpo9glCC5W2Q0DVsD9sWqKTrFKza5+w5sV3qbEGnd31KDEhKjIjtkmW/ZxscxgVW3a9cf167f/3ae4HXFXImPkrpw549FBrCLi6LGUcE9XbTKFD4W6FQNLFnjKOL4qaUbpo4rOE+HwpHBq2zjfUtoZetTluUNaSJjOEg7eTvBBDiCttsSnwG/xN0sD3SUAIOHisrK3I/LR10XyWtoTWE74/0lRZl0tiuK1Y2K+3CsrAlrUHbZUrfuX1dNrLg2muzByYYa5i8/3t7MBlwdGligktlHy23Fm7SnhtkQemN19BfFRz63Kto4UgBHGkeP7aFPHF9Wy4RSed1/gYDjv4Yqz18LdsvkMRpQCr9e0DAkeYhkCZ/jABH2gz9fs/vh38/yAjT2t+vS9Ug/prEW4bx9TgPDiPA/XXa5z0F8pwwgB+G8MOMKOn5n0onGh86W3ckpuOJRw7hxOFxUD3ktdrIFVyJjWZIQh/vDlNm7Ce/ei8SPCGdEVyQkTHugrdu7wbY3q2J8N3ueMgVSjh4+AgWDh6OggIzAgJu37yG5aU7mJsax/TUpESaOGQmbs5oxyLAQQtDs1YXZkqAEBfU44ujHZoAZU6CmOzzBVDpRQZJhnV3Ywsb6+vCIIu5vPgZlwpFOdduNLGyaTRyrUZT2qGlg4yP/RYLBRSKRWGqlWpJtG25XBb5KACy3W7BCY2GXYUGWxDhWGudlsyDAioVpLsMLRLsbUFDF426TCQJUsnMay97abWioE9r4uxFXCiUui5fnCO+WzJ/jbGxBSH2absAKRixQQK7UQuDjDF6Pp0jFYz0OnWxsJ9ZA7t5v23h0P517kRgy+dNrE70Zwt74sIVgTL1F2d/Om62QxCp49XnSAIBg4iSreGz3333fYbDGaqO1wZCNuBI0nwnjWUQQSEgHkqgIh/rgYAiJShcFBoDhLb9EPK4yTV+TxjTYOt86XW2Ncuey2470fMNAtxUmcTb7Pseudzp+4nvRVtgtPeHgt3A63SDormWda503OVivqvRj68/6ZMJOKLEDXTfE+XO9o7sCxMTMdkV1NXiQHqlFoJMzId+j0CX8pJazY4oazTGTqwQXkdABfthrBtBBhVSBBM8rzyCbqpjY4aWMOCc4+OY+cd7eF25WBIQQwuHrSjQvR8kxMD0CfQJBhz7vK1htIGGPnZc4FQ61KUxUQyJTXNs+tC1OgzYAw8Sw2HGstc9qZ/KD9/fYYpLVdzCEQcV6pIVBxRdWpfAV+y9phaWQfsvzaUqDXA8qEtVnO/2CUdp/oj7iOFIyMmxH7I4uuZvyQykAYq08yasOv34OoBAadVenmlZdFMAR5oskfED0ApJ+VWSRtGTiIl3IjkvGwYIWjUsTpfx0jOPYawIOH5gDI9097zfGI5//9dvCMNrthvGVxe+aK7EZN7YxZUbG9ja2ka90UCD8RxegKmZWcwvHJRBTs0aRnL7+g3c+OoaJioVHF482HVhUpcWBvdWSmVxkWnSNYs+wcUiMilBZfksUG820Oh4CLMuQ7mxubuLe2vr2NrZxtb2rsSBiGacGvuQftvGAiJMxDEacREy6A7muiZ7UiTAlqsljFfHRCtXKORQLpWE0eZp3RFhtpdlKM6UpNF8vgtGOAbN4KSa20bLaCs1ZkIFEf2NQMwWrtSSooJzHODsWbhpQYORBYb9Mn6FWkgCDvXRthmSLfDbApi6VtmWC54XZh5lttLrFXCwLbatvtt8RgI+ibdhkH/kShXv395kbIPB/D3hpBc7ov0xdkcFSO3PFlIJOER7HAMiaYxO30k345mVCatvnlIAhwovSRajJEE4jXTtIYApQbeMfbKPPesnIWi2T+CLaNt+CGYicUsxOdsuQUlCC31L7XmKAwINWk16n/xtEODQNpkkovs5ct2z+1CXM3UVtN2buK5o4dA1r3te15vs5UyP5ujattcE3U/V0kj6RMF+i3F0gAjp5fJY18JBgZ73apIOXhORtoHLZhA71PdZLlWlz7WNdaH//J30lntVlTdUUoj7U2SRVtDB/6XIVVXiPYrGMqJgiYNiFkLyE1VwsA3uBY1LCbP9Wbz0QbrrLSGLn/2wDDqP32MDD1thYP/eo+W9GA6bvnfbtAB5kvChFt5BeywuMO9pI+gPGldyriKFwxU8JOmDZFEZctgWRJumxwFF0jn+5lvNJ+2xMBPTcMZjsFL4exq9SwMcaffHFRZ6/X7pf5qFIw1wpPWTLtCmPeHf7fMPe/7S5j/t/H6zVO2Hfw66Jv6G+/jzfQCOpPazMB5ETJJk+IlmKzXKszA/jqC1i2LYwvNnT+LRQ2MmM5UoCin/9Xt4pLpU/b9//QbW1tZw+/ZtrG2uoVjK4+ChQ6iOmWDBSzc2hCG1PR/NVkviOHL5IiYnp5GhUO7uiLCe8YDdjS3JtDJVncTk2Lhopz2vKfEWBTeH+dk5LMzPi2sT3QYojBbLTHs7+ChlHdQaDTSZzYq+wU4WK9tbuHV3CSvra4wKNIGKQShuUOyfaSU1u5DGGAjhCYxGnUCHjM8w1XEZv/ExdmTMlUpZxitCM9MAR+BEXxg3gRKyVsaAHXU7oFDAds3LYwpgI2irOwTHyvv1tzjg4LjU3UytJoMYqghKCXk9+xZW1mj8ORYCDo6PAoANOGxQoy5N0nYsWDsOEuKAg/2o7zbHwO8qYLA9nSOCHltwG/r+i8alyhYW+ph7FHCrQpxqUbvPFHiyPvi8Ovc200kjKNT22sxY9pqdOjgF8Glskb4D26Khc5TGMoYKHPuwcAy73w4a1WezxxPXEMfbSmMIaRYOu6+ktvYLOHS9xttTwDHoPNNgx4WtJMCh69pWHHCtNeu1Pusb15juYbEWNOtdJYeCdF2rAkIzvfTMpE90RSLgYNtUDHiecRkTV6t2W9aeJrmQfhjNN+SIz/8ephMYS/P65kbX3YkB5KQTtFLQ6ssx8RoCEP7G8fA/FTPtdkcsGTx//PhxcaPiWHmONG57bQNTU1MyQrEwV6syH/ws/2GCyvv2tPXddolKFPi9vUkz7OviGnabjpjP/anA9/QRufQMGuODWjg0zZUKrn0pcUXDvvf99o0lLYbHAuxxOiZ8KFIIDNoDQSypwx7hJwVwpAnkafT3QWM40lw202jvCHCkzdDDPZ/GX1LXT8rw0u5PO/+33aUqiafbz2RilAOJNaS3ARMmZcTNlxkEQ2yjimrBQVjfwOnjCzj72AEQYjBeWwCHc58uVf/r//V/C/Ng6kPGPUiWpqiGwtGjR+G4eVy5ckU0VxoYSEZHbZYRQHsaZE2Hq1p6ttNsGZcoPiQF6ZmZGfEFpjleLCSuySZFZkqfMHGzyphAFhHIiKSyDnZquwJ0GGzOOBJmu7pw4QKCsCLX8RnIJG0to2jXIwFRteocAwEGx8jfSq6J6yBTnJubEUYZhKYWR9dtIsojry4TtiAeuOUoRiQQZss/ggBlyvmCSREsaXqjHPacOwUtuU5Bco7xvVGbXm+0ZM7zBcaXOCi7Jp89rS9m/o2AIkIvX3rYQ5j25lShmMBJNL3MRFMzftW5Ql6EGT26ma5Ck4KTZn76RguQ8+sSx8JsXvxj3QaeN3yKOYqNAKIueAK+IoDFz7m8ieGR92vl5Nf5ZdCizqeet92jFCTwedQqxM+2JcjWPuuz6vl23QS+8jvfvbrTdUFk5GOsQiCvZT9qqco7kQYgFkei86ve17aQan+20yrHQZysgWwP2CUBP5PAwACuPqATvTzHEkjs+/XdDgUrclFynRAdqx/F6MTb03ZtDY++R1u4z3g9C4s9L3pNaIW9JTGX+D06Dv096+xtPw46hgrkluUqqS/WGdIU0krHeB3XszwvaRwFc5qkozgLunZqW6WSCaKmIpqKliD0RRmi9UeYxEpjNPif7k2MhyCNEEtroSAKIdI2zQRFdyftf2p8KqJ5RvAul0uyxj3fWCQ4JhXwbUul1MhgYLcfStv37i0JXVxcXMTW9oa4SEnQN7MMMhtJFPjNOkakZVTasG2O48CBA7K/aMHmd7rMUqnBeVvb3JK5MOm4jaJH4zZk/iKXtkGAQ9fnoPVM3+O9IKLnBmjb9+zruow46E8q0dvXpsckgblvTw0AJNp+vM/4c9hB3wJ/aDm2zFJpMamkyUMPK6g8aX1rjGHfnrWsFPEYtfgetdMWJ40jLag9DZAMyDrd62qfgGvQHD0ooBg++Q9+Nk3gfvAefr8tpAn0D3t0D7v/pIz6dp9xmS3tefcoPiIPk8H0s3cmTRZIUqrkWX4iW5A4j2Kwi3/yh08jL9aNEH6G9pH+I9XC8a//t/9TGAuZGgGHurjwN4ICCr/UjEsKw8i9RQVCo701QZG237wSL04mBUpb4CQzZLsEHRTyjy1My/dCLm9cujomL7y0ybKCfgtuLm+yWwWGQbK2BQnxzZs3sbVl6mpokCU/ExyxLUnfGFkUlJHwNwrbyowLeTJ/mExV4kpmBDwW/mNbavpPWgi8ru0ZawXTBrNfagMpoCuTJ+NXdwLOB/u3AQc8U3iPfIOZARibwrTEDMZh+5W8yejCcWnaSaYl4zkRJqKg5Thh0udVSwzH02g2ZXzMRqAaSDcyeZtwDJPuTC00fHeOaCAjrT7fiFg9REqOBGCjfWW2EnVXI+Dg/FPzySxEdt0OYahREgAZW0xgVqFVF78I5VpkLQIdCg7UahAXEvR6WX8Rw1VrC+eQ86nzJzVirCB9FRQUkFDAirdvX1MqmSxm9pq3mTcVsPGNrM9onq0HOOJEozvGWPs6J9JPioUlicj0E7n+tKDx61l6Tp9Xx2dfo4BjEDBwrLTNidekBXUPKSrG8TwI4LDfwyCBC6FxAeShKV7VJYj3Z13XZHeKaJDEq0Ugn+fHxiaifcG1zmR7XhdwiLUkNLSOc6qAg7SYNILWAM/3Zc+qlUEts6RXPL++sm4UM5EifGJi3FhGIrqjmad4jRbnU1puFm02AjnLYsEgDby7dNsoTqgBD41FVgEHCS8BhxspUdgX/0j7GCen1p3xStUAEvr7CuBw5Zloste9RXe/pCxm9vqKZ0mLr8/9Ao5EsBH56Pf3FwMgKTEkSS4/g4SYJIaeBjjSNfzpgMPe77rmdS/H65TEzyclxehrL8WlKy1tbxrgSLLg9/HiEeBIk1H/Vp9/2AJ/2sM/7P7TAIftQbCfsTxMwBHn88IevDZCtygxfqWwhv/mB+fBb18bcPzpv/13wog0+4gKcVqVWglq3Ae9S7Ci3PFxQVEZOIO9VRDlNepiQrAxPz8vFQzJ5Pidlg0BHW3j40+gMn9gVjR29WZThHpaOhi8bsz5bdR2W12fYAKXRx55RATdL774QoASM1upkMs2jd9xqZf5JcoGQxcyjoFauJ72nDU6TGYV1a6LkBOldeSc0N3MWFda8pl/vmeEB3newAA1vU9z2CvRzrm0/JSQdakhZeB+gLbXQrtDi0gblXxF2tFxV6tGY0rrhoyr019UyxYKVYjhOPmOCTg2qXF0szJ/xmJjXBukxF5kCelq9xmkbwVFhRQQCDQisCGCescASmYs4zkRagARSjgvCjiMUNR7F/o9lzUpNG3LFK/TOdcx6Xx2hRXL5ctmkjYz5FxoLI/OoVrwdHOpy51ar2zBk5+7qUqj/hRYK0hhkoEkYVXHQYErcSN3XR36g5rj41c3Nn1G3Yc6l7RwDCJUut90TcSFCXmXVmEzG1hpm52Ewmr9wGNvYUabyCvgiION7vcEj6C4gGS3F58fG3DYz5nEaOL3yvqwBKakMYaBsc5xPhR4qAJB/kdafk00wTZY70dphKQuFzDhiNsnAUc+Sxc/Y2F1HWMN0fkmsCDd0nU/NT0t+4MCvVoF1R2JdICA0wBw43pFwCGZpbxW18qiAFstrZoem/dNTc8KmFlbWxF6zDZv3Lwm+1dAenmsS19ZNFWstEWjnOF4xicn5PzayqoEmlNxpP0VaTmemZex6XwIoyLdiSpUM6YvaX/0AEJynQw9T8Bh3x9fw93sTwnXyfuP6NsgQKJ1FpLAAu9PskDY18bX3B7AZBU2Vecw2+qQFsNg12FKFK4ihcug/af6ioH707KgJO0f0dYNOdIsHGlB5amFDVOyYA0d3H8BQeGJc572UP8Fnd+PkP0wH+dh958GOOLPFh+PzRv6+a75plmqhtFQu4+0542fzwaeWDi4T2nh+JPvPfNgFo7v/dP/XjRbZAjK1Mh01GSvDFO/S+2MiMjwc7PF1IwmRkAFGv5XgajjG42RIjmeo2bu0UcfxalTp6RP1gChRi30TZYsMjUyLl4bwLhZGYExj44AhJy4ZlFjtrK0LMxPAYHWmKCWkMI/BQHVILJd1XSrJafV1cDRTcwwSyPUmmvZlz6PxJwUi2Kl4Jg4T43alrgkEHCoW5fXMW4Mkq2lZSrz2m3Y1iD2WS5Xkc8VJcUqmU2n00KtzoxSDXhNTatJbekYZuemTcFEeQeBlLrVuVchWBeY+U4rlMGwLwYAACAASURBVCtWjUa9hZV1I8xUK+NSMRKhiaUxQosBDBRWOJ98VnjRu3VCMEBX3EaYNrhNANiGVzcCL0WIrqXAFs6jeiZJgEOEs1KpG0yuY7DBrbqExAGHfa0KjknMnZl/dBPpOtV3L+sychmy507Xrqw5cX8x708tb7q5bVA0SNiNV5qPX6dAy/5d+xsmEOsaUqNmEqHi/bYGJYl52fepsGYLbYPG3x1vZFQdRMjSCvfFFaTxMdrfk8YvPqcJQo/+puskPu+D2rXnnve0W7UuLVTLn7ojiRAdWUGp8VdwSJcqHlyzVCaQLnAf0qWKgIOZ8mgZk/YCs76URgl4b7WkT9LCXOS+ys98Fu4X9qOAfm56LorrMHFKJbqcMsaiZeoN8eB3HTvBBoGBrotDh4+KhWNrawNzc3Ny/e07N+W/WLnnF41FOOsKjd7Z2hYFEN2nJG3uxJi0JZbDaK8wPo/jI1/xourpZr4jPhApLoTWdky82yCBPqkSuH3tIMARByR2H32AIJYUIQ480gCHDQiSnsGm9UmMv08gj9bx/bhUkT8NPR7Qpcq40u4FFd39Nbx3PCjgeFCXqpThpRYeTrPApLX/oOeT5v5B2/zbdH+aAPywx/qw+08DHEr3k2iD0m49l0RfbMCRREeH09Ze/apB9Je5q2yXqn/83bMPBjhe/vv/TFyaKKiToZCx2a5TtCpwUshk6EOs5nPGfEh9jXxhqEsVff6V6OrkkkHRmsAYET/jSIwILRtkYgpOqPmSuAuHbkPGBUaFf2p1JP2ixBk4Aj4ohJNxUjuoQqq8sIjh2qCHz9cFRLSxiIa9FzxKU78Kp+2WeX4NOrbvFaEiY1wuOqzCrgHFQc8iQeFdhVklHto3r69WTCwLn9EIHhB3Lt9n7EsbTmjS2gpTL7jCxOme0LUIsLx89DwUEGwBVgRisYRA4jZYwX57h8X/6KJVEvCWc8yzanpSVn6mVYb30o3L90yGJzJejqntmwD4NnP3t1rIhozlz0sxSBVsqPXtxlC0TEYy8/4MeNKNJMAiYvgqvKsgpPFA7KunHTXxFTZ4VfCgcxv/r2vZBigqVCZtMhsc2sKnCoXavlpa7LEMIo7aTrw9Fer0vvh56TNnrGN9QpIVCJqLgrYGAY64AGWDiUHEtgscI0CW9Fzdef4tAo5hgs0gIELAET/sa/UZk+be3NdfGC4OOOq1HVnvXKt2MgiN66APu9CbCHCI+6NYK40QTrBPwMG9TMBB+Y/uRlQ0cC3n6B8bZWzTfkhrqcRgLEelWpX1T+UJx0DlCtvl3qOyJvSM5ZA1j0y6XFOwr9U2ySF0/2iwO+m7uH1GB+PiOEetVkPuF0v3xmrXnTTrmngvWj803Th9LDlPfMY7q/eE/i3OHxAwxAyEEq/W6YhiJvDpTmXiz+Se0AAMdSUMOr3Mc0mMVWMUktYqf1PA0aW9sZgOMf4PsG6Y17/XQtK335y9hTH7QHpKWulhwoJ0H4E06TO62LZwpLlUpQEOps0dRBtN/z2hI36dodM9l62k/ZlaBySlMGGahcOJZcGJ7/UHBQSjGI5BXOt38/vDFvjTnuJh958GOGyFYJzPm/2XQn+GZPEbRDPvZ07oUqUWjjLq+JPvf+PBXKpe+0f/XBgKAQCZEZmYYQhGyKYGlb+TqfA6MjEyNDJAmYxIiOxqPKwZ5m9ZtVQEhrGzXQIVas8ZbFhrtbt9MkCWDNK4HJhAcqcQmdxZCZHB1EyNy6BkdSWKgm45NjJMDc5mX+JCFeWNVAuIMnd9uYVKr+p2r/ySXX2458NsAwV9admMybJCEMTzIuAG5jn5jPSlVpcMXTwUINS1p5gdgx+0wXaCsIXA70jBlQKLrhDEZI2FwbRhqv3yP7/z92LeWFLYtgbGq1DPxZzNs7pvB26ugJxLa4IPONR8OlI9noXJVABwcwQeTOHrMThAhIKOb9YB41JaUuk9RCZLRytj2SgUo7oXWQMspW/LGuB7pl6KZunSdaKAzu+YGBwFo7Z7la4XBSoKGnWT2pYQexPFBfy4sJ4kvMYFTW1b3NcsIUaYdORix/9pDFGDwm2rid2/rmMlLvoc3f1kCTy2QKDvOB9VCrbHnwQq9Df7v9kDphJ2XEjX6+IuF/HxxYN648SMPvrDBJ4HtXDQZTL+7u3vgwBHj1710uLa70DPcz/agEMBvWZrakXB4+pSJQk1ciZY26wdzTDVFG1qqVxEpUglggHPtHBQUaKJCrgXSMtIx2ilXVhclM9UpPCgUK8WSdJqr2VcIpltTwT8wMR8tDtNUSTxMDTD0Cc+i7pLsc/bd5aiekiGsUmNjU5T7pF14Zg4tpmpaVOHg5m5ohobtB7e2ViV9sg/qCQiXaqWK12X1dpOXZRZkp0qFxW5C3pxUXbYYRKDtAXeJAVBHFDE136aSxVBoB7xfS79WTECicIJE2kMSVubNGZ7fdp1LFR4t0FAmktVFA43WIawAI2ub3uvp8VwJAWl99GKFOklLYYjDXCkxXD83QIcTARDJWnPopQE8oZN+Y2bt7F8dw2PnDiCmZnJROvUrRtLCLMFzM8ylpWKzv4WV1Y2cenSMg4uUik8I4lf4geVijWvhSILxGVMch4mxDCxtC6cFKBp77mUJfR7Pf2ggCQNcKgcmsSz4jJBEi15UAtH0uTa/ahLFYPGGcPxJ98/h8KDBI2/+l//aTd7FDsis1JtmAIOTfUqVgWmpo3qSlAQ9CJGFhfGVYghwdQsLLye92vQIhlirWWyS/HIsT1qE6PMV/zcAYPIXdGE0wpQyBUp8QngYKBmxzGmf+NOUIqEf63SWxBNW5yR9Al8EvjuCDM0z2DIvtFg+8i5ZOJRVqhIs2fHcPiB8ZVmwDcPBRzsU7JLFXPCkPld3bUEKEgAZRbebgPI0P2AACUQFw4XRTiZEnY2WyiMGTcKGQNMMTCOi++AvzPtJoUDBXIqHCngCrMMdmUmsALcXBHtlkllRs0rXayCthG4qtUyKlW6eXC+WLqe1dnbCJycuHsFQUbiZRpNshAXGUmnxixVRsNL1xv2KdaOqMgj2807ma6LiI3m+eyyLvxOF6goIFNgoXOm1/beSy9uRTeM/U5tAToT+fgmEW4BNJEGsCeAGgFZQQ6L4tjjUQLRtdpYaeGSiBO7jwOgfgHHCPvx8XUF/lhQZLwtAg4bzOj44uDM/t0epw04tO04KLGJUnyeTSmWZAbJ3+MuXXvfU7+OND4Pg9pWYuwkzJ1NqG2LX9J7CMNe4cw4MJL9HGWzk71qWRApdMt6VJoQpYQWyxxM2lgFHLyu2awL4JicmkC5wP1kNP20cGiyDtIL/lE457hJN7Z3TIpaCvJKR/mf4ILnqZjQDFB8b51OW66nZZUumOL2FLlg6v5S+s4xLi2vRC6ZJluVWGtE8WDoFxUNvJ6AYiyytkiSkXsronRCqUfPZa6DUPqjS6woD7xQANT4RDUCSlF+d3Gz9dBX6CHBtUoy4w1Jm5vmUpWWpSoOOOICQFyg3bPHLQtAGrhIFBjswllfw6UqKai7T4iIuVTt2b+WsBmnQ+baHqBPFH5TYjisrMWJgmMaYHhQl6o0gfFvhYUjE2KrsYKt+jpmqgdRzY9DoAcTuaQE5duT2mq18fnnV/DrNz/A/JFDeOXlZzA3PdVXm25nawc//smvcXW5jle/9QzOnjosngx6eB0PX321hnfe+Qx+q4Zvf+ccjhxf7HommP2RwZsff4qN5ipeOnUaB8ZmpP7suxffxMqdJTx79hUcmD/YG1oIbG5vwc0aJazr9vpLez+Ji+Z3+OODji8NcKjiME539HuSXGA/fn+VLXNm0JjT6FPSvcxS5Tv5bpaqB3apevUf/HcySAr/ZFzUtpERGaSaFYZhEyIVvlXo9mO1GlRY6TJvxg9EedeVialQTCY2OT2Bu3fvSr8acEiTfdelCVHWFzJ3ZnQilqZaxqfLTwHNqLCfatAphKsmTxhsBBb4jKq1tp/H7OdeYC/pszlvBCEnY7IQDRR8omxWBBycG5OK18SBSLB8zqTNVCFWrC6uZmzJwt9dQ6UCnHx8BguLZQTtJjJ+Hu1mHsu3tzA2RzDAFLkm2NIOwq5USmAgpwIOte5oTIdoUHNk7EA+V4YXZLC9XUcQOqiUx8Rcfu2LG2LNmJubxfTMJHy/xeTvcJxABBC3SI1qEXS1Xlvdxtp6Hc1GAN+jIBIiU2A7GQlEV2CgRJLv2wYc/K7zwLXGuSLgsK0adjyKAJkoX79aQXT96TtRgTJJaJcNFLkMJDJLJgCwXRqs1LddNy7HCM26WeNCOTN52Ud8U6vLT3x8vX3SH/ukm177dPKGOMfb1eehwKnr2rZsqcuXWvQGERsFHHFrURLoSBLIVcNqn7M/a//xe3vfvz7g4LyoBVPfQfw9PwjgYFtiTY1cqvRZFNzL/44BzLS06Fql0M29YwCEeT87O1sIPB9z87Ni4aCwLQDCg6SgJd0iQNB1zb5431Lkuqo0g7SEn2kd5v92w6S/pWsp+6R1ku+OllUyd9JVCvy6r3SeeA3dWJkNj9fQpYrKJlWSEEzoHuD95A+MzWCf0xOTYnFh7SavkDXpfqM04szdTpBD8iljzlUwNl4RGmYULsZ1VeWoTDAcUNgCb9IaTnOpUg2g3hv/T5eqfgAey8p2ny5Vwxh+olBhAY4kl6p4nZy4rPW7BBxxPhgt1viQ+r4/KOBIsyCnAZY0gfGhAA55kZL2USXASDFLBZfMYt8cUWn45eU3sbZxE4sHv4H6bhFBK4v5hWnMLc7AzdPLYug0y8m795bx07/+BbxWBjdXN3Du2SfxyotPY3KsImNhG5c//RLvX7iEm7s7GJss4XsvPYvjBw92AcXavTX87Cfv46urn2NqooLjh07g3ItnMHtgBhnZCwEufnoXH37+CTIFD986fx5HFxewsbOF//zGX6AYZvDtb34fc7ML3QHX6j4ufXZXMgoePTqNcjmPrJj+TaFq1rLYz/Olz8Bv/4q09ZPWYxrgSKI9No3+XQGOQfKBHTRuslR948EsHD/8b/9MmIxBnqYgE5maCszNthGcNbWtBu8qeFDGaCM1w1CMxSCXzaDTjkxtDCx0jUaWjI4MaGZ+ThidZJSKtN7qH82Jr2aLXXcc1eTG/ftFMNCKvS4tKkZD5wU+ihkGYxthoBMY4YDae9IEcU3we5mT2A7ngffyeaVmQxggm3PhZzNijdExhh0T2M4sPqINZ8YSgjMRgswzSsHDHHeVITMcA01TErORN8HsXpuuVFt46slpHD9ShB9sIgjbaHdCdNoB4Jt0uHp0nyVKH1yomKDwfK6AZtND4DvI5+g6xcxaIYr5AlrtGiqVIjp+G7u7dQEN1coMKuVJrK/5uH37phQQe+TEYZQqDjy/joxDv3XAazlws0U42TLW1hq4fn0dnpdD1h1Hvd4W7yy16nD+csWSzAcpSD5fhNcxQbdEPRy7FH2kG0oYzb8VlJ0ECkJWlIwyg0ksiRUIbQDxXu16kmBsM8sk4VjPKzDQ/ypQ6vq2ATWvsQXeJOKhMSYKtuL92MTFJl6DniHO9AlI7HljP+ryxc+MsYnf0/89SUdij2S4y5Lude1XASW/G016chYuHbNaQAYDkuHvN8nC0r+OjICrR7wfWZMREBaaEQEMdXtkMVHeowBOn6+7nwNIXBUTPTSlEnhgMqPBN+lyaQ2M+ieo0Po3Ck5UAcH4ObV80pWKvzNuIucUcP36dYlT4xjYJsfMdmjlYLwFD62LxHZ48DzpF0IDSDgGPp/SUJ13ehSRHhF00J2KIERi85g8gsCB7q1ZV/qX2JBGU5438Dy5p1iuSN8MROczSRFYa76nJoyFmIfuX+UZau3muYGAIIWjd1KCvpNcjvrAdNCf5W0v4zUW4EGHCrzxPajt+MHwwozkW3qvttXnJmFbQJIGESsMuAdwp8VwWOfjeySJbuwZgjyeJQ13xxPxPCvLnf2eu+2kpLVNuqfvHaXVIUlZP79twME9tLK2jmrFZHJrh8C1jW1cunsbQbuG848cxZGZBVF06eE1GvjwV3+BKxc/xOpSBgenziHfGsP03Dge/85JzByfQ3ZAxfbu2kGIr65fx2cffo4bV5fQyuTgZ0O89NwpfOPsk1LMuN1q491ffYz3Pvkc17bvYXx6Aq889RSeP3ca4wQlAO7dXcGHb1/GV1cvIZdnEbgynnrmCTx17gmUqxV4HR8//cvP8d4Hb2Du0DRefuWbeOSRRfz8jQu4+MVHKLkd/PEf/RDHjh+T9ujC/e47N/DLX3yC+mYNxw8exQQLLY9lMTlbRL4cYvbAJGbo3lXor1qd8ur2dfpBAUNaJ2ntp51P3NJ9YQn9dbL0+kHtxn9PlKms9m2FTdJeI+BgWtw9dTio84dz/3U4/sW//V8MMIjM+Ryw7XPf9oxlQIm0flbNoa1dtQm5/u61jCuACPeR4N/uGCJLBjs/My4MTszzkRVCBNecieegSdXuw2b+HEPWMa5J/N2LAhJJg1QAQse4+RBkkO2phYD57VnPQgmOChS2lpifC45JCRY4GTQ9k+JWGKfnSxBlW+IvjFAhgosUyZO3IUID3ZQouXcZvmsq+7LCOtu5t7SMdnMNRw5VcHC+DMdpihtW1skhCI2FSV0pukICC3ZFwdQhTNpeGVLk8sFAQoINl7U8gg7o9lWpFsX9o9MJUN8NUSrPIp+rYGmJYG8NubyD+QPTyBfoHtYEMkZYrFaKqNcbcLJ0Vyvg3soO1jfq4laVzZXghx7E7SiKW3EL5n0QcBhrjwlkp7ucZPfpmBod1JYKq8r2skAlMTjHNcxMtMhRBjF1Z5J1YS35QUJrnJEmCaD2NSqUyVpDfxYk3dAKSOjmN+zQ/WK3r/ea501OCxoXyO0++ohIxIi6jCeKN9H1XMgaIh4nPL3rhwtUcR/upHbsscYFck3Xao/BbsO2QOg1Se8n/m71WrtOQ/L7N4B1UP9xQZFrSy0aInRHsVIKHPV60khxc8oVRPBn1jZaU1nXRuJWxCXRw+aKib1QC4DGRrA9rf3DPjULFa2UFOTVfTX0jHsWM0jxdwr9Sq/FglAydZI4FroyqVup0K5CAcVCL0kDx67WxC4gdJhJywSu8zeNz1Bw0/G5d01cCcFMp9WWsRBw8Lvj5sTdSsEM72NsCeeHn6vlnMwPLRwaD2VbDO11HQcdSQwwvtcUcNjX2u0k1fFQPiX3sLJldCT3/2CAIy0Gg9n9ukckfPepAO4DcCTtzSACA4Noo56P7xH9bisSk+hcKAx0MODg8+0FcXufeRgNTRKuur/9DgEH122r2ZIkCMxOl3Rcu34dr//yLRw7eATPPvsMPr9yG29/dBW7nof1zSXMjgH/1fdfw4lHjotVlMfm6ib+8t//P9itb6NSmEVnPUSlXUB7u45HX3kMT3/nHKoTxvoZP+LvfGlpGb/6+XvY3vVR83fw+JMLeOHceUyMT8qtzKb5y199hk+uL2Njy8eLTzyJb33zMCYmqbgyra8sb+KTd6/gkwsX4BY9PPviWTz19FmU6erph7j83h1cvngRN27ewcknnsfzr53EhQ9v4uqVWyiPt/Hqd85h8dA8/MDHzZt38PrrH4CxXCWnDDQqaNVZv2wL+VIDHWddCjp/9wd/iJOPHYezzzTHBE9igbWAmFEjq3EpOZ32sHX2dc6lAYq084l7qs8sste0tV+wwes4R8P2Xxxw2HSUn+MxHA9c+O+f/5s/72r4JGYjyrYi2njfR61h4g+UAdqEy3Zn4TW2j7MCGOaJt4V4IfaOWkCyKDpeN+tK140kAkBkvozR4KGCjA0++LlTM1o7aofkfscIurmcK785vmlAUriGXhQMCUFsRogwArEe6t+sLyrrmXYytHJEVc9zLI7X6UhwqGSUj5i1m4kCqIOeG06OZeEjtxzOD7eEuAdRMCFI8QPsbK6gnMugRGtIBGoyDKCn+jEap61h1bEq+KmO5TExmUeAhglAJwCDSclZ22qI9jVfNi5MmUwJtR2g1ciCpk4yCxNjEoh5k+5lkko3G723DCvAQ4L/s04enp+RYl5M7iIpE3MGgMl7hRFyOHY+m9FoGpcUulrwPdGthP0ReMg7zRmwZgvh9iZUFwwFrTLCKAGBsSwNr4Nht5UktCYRcHs8fOe2xSA+VhVEdY3a/+OftS+7DdtH3QYzeu8goNAdt5WxSn+zgX+cXMXbk/oQQ46kPP9xQCDrOAI6uk+7Am0sbW38HcRdnobNX5LQpALlIIGK68+e96R3YhNkBRxsTwByFB+mll3+zjFToOY6ZlC1KEc6Jr10KaruTcUG44OaNWao8gRQmPS4JjaClgBaCtRNS9un4oXXUEAnuLh7+64ACVo7xO2UIKJYlPvY7vb2VlchQ1DAdtkX75WsVY5xB+Q65fWasIP9EfirQKxFDflMUgtJgZeblb1KFy5Jkx2Nv76zK+1NTM10FT7sg31rJXS2sbWxIgCFAeda8FTfldJNe93GGV4aww4jQB0HC0ngIWl/pAOO4XmYBrn0dPdgLItVfKsp4JA9FG1WciOdI2Z5HHpEFoVBdOJ+AEe8DfabBjgcoR+DAYed4jcROOzDVSi+JvrWy+8QcOxu1/Dpbz7EgUPzOPzYMYlVtH2BGP/w8YULeO/Dz3Ds8GN49rnTuPj+dXxx8S5qTJVfcJBzWzhxYg7nnj+FiWljDVy6cQ8//slPsbm7DSeTQyUzjvyug4pTxMzJKZx95RQm5wxgSOJX8d+Wbi/j9Z+9h6u3buCFbz2J5589j7FKD7CwlMFbH1/F+x+uYN5dxHe/dxgLh5gkotfS0q01vPnTt7G0dB3PvXQGT58/h0rVtLG9toN3fvoObl3dRKsxhW/90WnkixV89PZ1HH7UxbnnjqFULaJRr+GjCxdw6eI1bKzsYHL8AGprGQQtFwcOjqPWuoPQ3cDs7AE8/dyzOHx0EW6UxGbYmm/s1vDWz9/D5MwsTj/7GHJuFrtbNfihj8pYxcSeRUca/Ri+udLPprWfdj6ph/579ipE4vcMAxS2bJu0j9IsHNRX2WlxH7gOx7/68/+9i4DUZ1eFBQ52e9fUWzCBiSZtrS1UKANWZqauWLxWXJJgEJYwPTcjpkReS8ZKV6qFhfk+RqTCnbp3bdVM/nkyU2rv7ABstlOICtapJoWuWioAszJ5XrT9RshFNhOljsxIRW8zVhP0qBpHte4Ic6WbVLODbD4naV/rrSZCj6ksXZMO1s2hWC52gzqpbzca7YzRclKQzpvAammLQZTR/FGQlfGzPsb2LtwAKDGnuh+l/5VK45wvU+dEF4sKq6rx72S+womTh3D0+Cy8YAutzra4QkkqXLeAdn0C9cau/DY2MYNCfhxrq23cubWFtZU6nHxkQfGZGrMX3K4piMNOVDWd1d0FlGTleeiuJoXQXGO54FhpDWCAucy/Y2I6gsDUFWAFedkYkc80LQPyjqOowMGgw7hisQ/J9R8h9i6giTjaYIGztz2TAIcKy7zKPq/j6fhelPbYjJ+/qwWE3/Xd6PXaThLz1pHcD+BQgjFQoIjGZI/fJiwMqo6fs79r8PIg0kp3vaRniYMO3q9afAVhJq6q30Jkz1OcAA56P/a8xd9TUlBr/3gN4BjUdlzbzu8cNw/jKmhcSm3XK5vmtZodk9Qh1Ox6rgjlTC/Ne/y2SePMvSIuSVSiRHEfXNO8hsBD6Z3QqUjQI8DIRfSM9Ih0mII7+6cVwcSGmSxUpKdsl7EWbJPneE+xYBQb7ItAgn+8hvSZweobW5vdpA76PtTCI+ucWapabSwuLoqLCBN18HdartlvvljuWlg0EYauWY5nfXVJQBD/1KVK+QGvi2vg9Jy+8zSG3Y7S2tpraRjY0Ou6gCCycNj32H2m9W8DDpuWdJ8jRSD+bVo4kvY5Accw2mifj++zpPbidCIQv4HhFo74PX3zu0/AMWg9pMW4DKJr3WdNyetrv9+lW3dw5b1PcfHjCzh26jGcf+UlTM8ZwM1je2MTb/3qN7h6dRXl/CKee+k0djZ8fPzeNVHMdVo+/OYmDs6V8c0/Poe5o1MIghAbq6tYvruMVhhiYmJSUknf+mIL1z5dwdyBEl783hOYW5zYE/sx6P1srG3i16+/j1u31nH+hTM488wJqftjH5dvfIW//JsPMR48iR/+8CQOHqXbZe+K27fu4lc/ew/tWhvPv3wWxx8/hnyh59p944tb+MWPPsL2dg3zBxfRbk5JPNorf+8Qjp6ckobCwMcSn6sJ1HdYpLmD5m4Wte021lbWUa9tw/PXMTZdwsvfeQFHTyykWjio/HjnZxfw2UdfIl8u4vhjx5EvlHD50ud4/KmjOHX2JCrVsqQf173OOFGml04Dz2lrJel8Kn1ICuJI6eh+AEciiLf6tF267W71vrhDdbw9TYvbzVIVFf6jgjpwmCCl/8iEKTPyb/7d/9EVonQBK+HkrV6UtpG/qWZNGYUKfQoSei49JguTZFSK0tcyeJoCel7iK3xhYmSgQWmi626kpn0JVma2F1pbGg0RAKjhY5t37tzpZk2hAP/IkTns1kw6X5oL6f/K2AESImWcfA4x8WcCYbSS5i1y6Wq38103BboGcEwEQso8fb+GIlNRloviQkBGPlGuopovosDnc6JUktReBoa4M7hdNZdUcNl51elCJIJIJIQIIGq14PpAOV+Qyt40W9JVQXx5w0af9l8FJGUiTu4ujh1fxJFjs3DcNkIw65VJmyuWnswCtne2QBey8fEJhChj9V4Dd+/sol7jdSa4lYIb/S1FqBaQaDS5LEoo8S8MQHf4fCZQlmBOAGrRZC4jkCLI4Tukm4kK5rQqiQCnaZGjQny0xMtc0ffMqhqun3XZaqV428Jhu1TFK4HbRNgWAOJ9JH23GW5XaM06XW22Ha/U3SPRTf0gYnj17d8m4LDHbD+7ve0HgRUlyMPoL1d4RAAAIABJREFUX5xI7wUfkQth5IevQJhtKuCIv5O0cSaBmaQ24gw3SbAirRl2r1oO9RobcMizW/VjbGWLzl29ZmIashmjVKFXjFFkOKJ0YCyV3qdWA1O3x/yR1h05ckSAAGmYFvaTlOCOg0dPnBR6ZOYyI7EUGvPGdg8eXJB9yLpIdK2iVcNYMjMyrkLexOVxX2p6Xe5Xfqclotaod9N2q/VYhWV+p/sr09yS/gpQymQEsPDZeB3xvsaNaMpeO013fWdbruP+FdoQWUPt+bbXYRwspDH0YYBD27XXUxdoaG2OyGPK/r1/DMMl4iQLR9/9KdGwfWljYy5Vhj6mSOTqwmttYvt544AivkfiFpA4PUmRjVgW7IEsHGlpceP9x9fD1wUcbMf3Osg6kVfCgAe13+9nH1zAp+99hPXVbYyNTWJ2cQ5nnz+L+YMHRFCmm/DVL67hk/evYmUpxKmnj2N8poJc3sX84gSufr6Oz966gsz2Lr71D8/i+LnDEhCedNz6ah3v/PSmxFE8/dIiDh+fgRvVZLKv30uPgVUGfv/l66iOTeCF157D9OzEnlW0ub2JN9/5CtvXp/Dt7xzCoeM9wEFh8pOLH+ODty/g1IkncfbZ0yhVy3uGefnTW/j1L97BysouZsbO4oU/OIKTp8fFJTx+7O6YTKQEPsTg9V0P7795FV989jlOnprHN755GhOT1T6LUbyNTquFi29dxmfv3RTXcCo16w0TDxygjuqEg7PPncRjTx1FqWxkkOXbt/HlpU9x+NhxLB49bqxSv8UjjT6ldZUGGOIJBgb1t2dfRPTtfgFHXCb4rQOOP/sf/ryrsVUmYLtAZbImc5VZLKbit2rhbDcDe6AqULEdF1G1W+q//Q4CryNa/dmpSWFcy3VfmC0ZrzJbDaAU94HACC4LCwvCrG7cuCEM9tixYwIeMpkatna2sba2gVqtgYxDsFMGHFfiGBjBqe4EDBrnZ8mVXy6I1q3ZcI0GPkr9SKbKgluq1ayHdSm+VR03rgoMmhwvV1BmTZBMFuu1dQFPRhh1xYJDwZsVdPkbXSPU7UrcRyLAQQAgoCBDUNYEOjVMlmlyBRpNujoYS0eUpEjGw3lVICPMSGIjWPGctThy4hJVqRQk4LtW3xahpzLGnP5Mq9lEvliA77nY3c2IS1WpOIFavWXSaEZaV9Vod7X42EbWpdUoj7YXoN1hHlTG42QFGIUugahJR8xnohsX+yFoEWAF4/pBn29ZX+pm6RtBzJU84D0t/B4CGmnwbcAhrmmRdYF1WeJMMokI69q2//Nzko+jPR4W3tOECSr02RYnVQvFAUe8HxU69Xe9XjX0ezQL0ZykCfzDtDbsQ8c8iEmp1nkQYewC54Q4EHPPYMBhB40Pmv/4vMTnbdC7jQtOSe0bUNjzwU+6RwSPqPCeWjF0fck7iiwd9jzZ9LGx2zACOBc2hXAKYD4199H+zPUK+9mCPD+T7pDWHD58GPfu3RPAoBYMjokWhYmxcbFEsE/SOwkUjyqFG/pnNhRpqFooNc24WDJKBVNUlalqCwWp7UF6LmCCCh8YOmRbcMSCEWXmYgwHY9WojBGLSgj5LGnKI0smn0VqDkUuW2qJJH26e+tmt2aQbenQ9W9bmOJgg88VdwnYs06jFJtJ98pvmb1JEWxwkQkid9DICh8HJHGGH+9fBeYkUCM8MUXisCtxJwWN79elatD+3o+FI2nPDaKh8cfJigvMw7VwDBPKvi7goKvk0s2bUkepOj6Beq2F1m5bePnY9Bim5yeQK1Dp13viLy9ewq0rt3H75ip2d7ZRLWXxxNOP4dSzz6AyPi4XMsbjgzc/x/Ura6jMFPH0iyeweHhWYg02N5p4+2++wurlZTz/vRN45BuH4A4IlF6+tY4LP78Luj+deekAjp6c7bMwxOmifiefv/jBJ7hx+TpOf+Msjj32CHIqRFgvb2tnB//pbz6Bt3oA3/3hERw81ovhWF69gfcuvoGMV8D5p17B/NxCopWbzX3y/pd4/+3rqG27+MM/OoVHT8/usVLcuXEbX3x2AwuH5nD80SMoFgtoNzt4+/XL+PTCR3jptTM49fQTfclxkrbN8o1buPzOJdy6ug6vPY5GywHcDnYbm+KWla9k8fyrj+PYY4si963f28Rvfv5LbKzcxOlnnsST33gO5cgtLN6+rrH9rnu9/2EDDip4B/WVDlaiWk/Ww8bvSUobbs8N0+L+Vl2q/uX/+D/3zb3GBZDQS3YhxxTgo2AmJvXINC8ZWMSVJkofGwX1qluWNspic2TAOdeRjE0Bq4e3W6J5G6+WMTYzL+4AZJJ0m+ILp6ZPrShe02j46QdMpqnneC0Z29VbV6mElDgDEmemoczlS2JtEL9k9it1KhjHTReYqHCbZItykYnSVrJ/k34WwviVAe/CuPRUI4JC1yC6PuVYTZw+2qHJxy+qPma+khoXhmF7bV+yXGlxKmGeUZrFRqspAGY8P4PQ34KT2cQjRyo4sFBBu1OLXNByYJYczrGpWmxy4nM+NIC64Myh3QqxurKDjfVd0WqOj1ewU1tFq72D+cVJCQhnILj4pAcOXGcMnp9HuTSJrY0Obt26hUazHgG4KK1lJMgUKjVUK5MolSewvdPBvRVqW+k24mK33hKiLEAxchkr0I2jyOB3E1dDH0ER2KXasqmxIprUiEkFURYqW2C3F6S6qfEdioueFQQlay3BXSbO/G2GGhc649fuEUojC4fEAEVApwcWJG+yDNf+Lf45Ttz6ntXiaElEzxa4koihXfgu6f54Hvd4G0mFvfqFl7RK3j3AqCBQhXMjyNtFNPe6NtmAIz6PSfMWf5eDsmDpdTaBHQQ4dI5twKGxJZxfjW1TYVTb4TUEHMbV1BcLLn2Q6XapaV81xkQ1TRpMzbVEIMDfKcCri5TSII5fLAJORiwI/J30j3PK7/ysWZ5IPzXoXIB/lGmLn+fnZgSI8H62x3u1X/ZRa5hYDFXK8L9m6jMuj6FUD9f6S3QnZd+0LJLWMO2p7k0JKo8KxCp9uv7Vl90U65wngg62z7nm/NkZ+OKgQec7SfjQ37yIjiTdazZmP+CIAwom+dB7Ffz09ctCRkOOQRr6bj8paZCY6L0rUEQpvPuEgH3GcGgb8f29H8Cxlybs389pP0Hj3edLqKeSltZ20L38XeY4JUZm0KsLfA9XLnyGyxdvoFiZxdKtLdQ22ii6dEMEnnnxJE48cwhupT8L4Ob6Bj77+Aq+uvgVtlfv4PjxGbz4/e9jemGx29WNz+/iN69/iLpXw4uvncOJx48il2MRUOD1/3gR9y5t44XvncCRs7PIRsUw4+OknuSX/98FXPz0Bp599TGc+cZxlEom21w/fe7/vrO9hcuXPsPM9BwOHj2CnJXhkvdtLt/GV1e+xEbLx9VrLRT9Rbz2/Udx6Fgl0p2FuHb7C9y8cw2PnzyL+enFvkKEbIM0r9WIYkWzWXz2wR28//YNLBys4OXvn8LsAQO+eGxvbuK9X7yPu3e38fJ3n8fRE4viJXHp4+v46Dc3UK0GeP7bpyX9bxq4r21tYXNlFY3dFjZXfXRqRdy6eRN+2MLG5j28/IPn8OT5J0Su297cwc/+41tYvXcXmcw2Fo/M4oVXX8P0/Hzf/K3cuY2l27cwu3gIc5FSe+iGj5182IDDcdLShvcGlDQWo3Tr5+H293ja8Ph+c2gkyBbEnZ5pcR84aPyf/Mt/1S3kRyagrlAUsCiE08LBAZLpUmNG5kKBnMxFwYk+AK9R5tO1fiAn5vepyXGcOHoIM9MTCFmcqrYjfv0F16R6FOY4Py/MjAxR3bNyZZOeUccmCz7yhRaf8cIYQvGTpfuRI8FLlXIVxZLxGfajoEkNGheh2/dQbxpXrYa/I31KisdiUcZP5t0NsixOiQVFLR7wAjDzTyGTRcnNozBm5odt0V+bh5vJCTOVPnfrxjUq0tYxZoHjX9/cECGjEEwA4Rry7grOnJnCiROTaHd20PY64j9dzJfk/eh8SkrZCHCIoEAjDiq4dWMTX11ZxvzcIh57/Li0sbZxB/OLsyiPFdHu0EoVouOFyDplbGw20WkzqLUoVqNcLotHThwTsEJ/dApyfC4/3JVUu+PjCwjCIq5eXcHtm0yBSbjlot5pGh92ggvWRrEAB8dJF2nJ6GMBDhPsbTaCj87QoPEMxxsJQZq6mXPZA13DK0WnCZxKwOObUn9X8GgDDu1fXqoV5NYHRGIgJC4QdEFHVLE9icilMRfeo4DDFrj6QJTVcFJ7aYBDAUPfM1tthmHPN3YY4ND77THYxHAQEEwDJHZdrKQ2FDgkzT9/Y/txwMH9psCeFcS5/ti20iTb9Yh1MEQR0GmbitplpqQ2+0esndE65/5VmqDuotwXQgOiqt5aT0eBLeliIUeL5K6AEq5/jcOQlJukBY6JkWGbpFtakZzfpfigWCeNOxOvZ3+8Xq3JzTZT+Rr6rsUM2Y+kxCXdcrJi1ZCaRzKevCiGmlFs3eLhQ90serTWcK5opdFsW+srq/Ibx0BwQcChiivNmBVncvZeTLNw+JkeYIiDDnm/kcumvb9s0MGkE/b3+GfSuGEHGXF8X9mAxQjkgw/fTmubkKXqfi0ce8YSK/wX38dJ7ScpNgY+wQOmxb0fl6okwWkQ4PA6bWytraJUGUOpUpUaEvbBLEdv/PUb+OzjG/D8Eg4uHsP2+hYau1sYL2UBv4Zzr5zBEy+cQanS707kez6++ORLfPbOxygUmnjxe69h9uChbvO1zRre+PHbuHvzJs584wTOPPc0ymNGCH/3R5fxxXt38MIPH8cjZxckrlVkgzDAzvYuVteXUdvZRnujg+ZqiJvL26gFDZx+5ijOn38S5XKp7zn2rr1AvDAYc+pa1n+96eIbP8Gbb/4NdvIOAvcAzp78A7z4rdOYmilGru2Sl9GAj8jt2e6QFpwLb36G7eUV3F66hXqb+/0R1Oshdpsb+ME/fhYnHz8s99M16/ML1/Hhby5hZuEAnnvlFHLFALdv3cbnF7axfKONZ795EKfPHUSh1F/PauimiU4uX1/F2z/6VGSbk+cO4PGzj6NcNfPcaXr4zY8u4NOPP4XnreH4Ywfx0ndfxcz8gW7Ty3du4t1f/BKba9t48tw5nHr6DMosinYfx+8CcMTpY3x4wwBF0qPEAUfSM+hvBBy/1bS4P/iTPzXZnDQ9p2PSNXLF7OzURLAm88kVDLMgU603m2LmNwKDYXZ0FeIgmS6ODIsMjEJo4GcRlHIoBD6ePX4Uzz5zEvmZEF64jkxjEy23ajKfMAibzI0mnCAQQZVDamfGUAgy8BygUTLCTXGnDbfjwSnSHWkVIbLIlapodXLY3PSRc6YwVlkAwoKYLNnm3eW7WFm9jflDk5ieKaHRXkW+6KDUaqNF0ANWFc8i3K3D8T2UqyVsd5o4sDuNe+jgjuuhlXUwnsliJsxgPAjAMKz1nCOgjG5G69tNrG/VUaxMIV8aw/bWLvyaKZbVbpvgY6a7bTbb4toghbcKFaC1haC2hBMHK3jq9BHkq0Ddr6Pj+JgPPdQzPjxJK5uH6ztSHVz8wRnvEU6Bgd03rq1ICrrJ8Qk8ceo4JiZyEkCezWVAtwgRkjJZtDxfrEH0NuN43PoRKTxGNw0KBtRCqiVFBEi3gYWFg5gWS1Qb127cxeZWXWJ7WHekkzXvX9aAmxUTtcSOFEzweKtlwGO71TRZfTKhpMg1IK2NYqFX7CzODJWY8llFO1qpGn/4wPiEi5aUvh2RcM+PIshbhJKFKdVlRoBOlOKZ98j9aU4PDJAnMGUsUWRdImjkOExShOFZJCTIPhqfCiIKNth/LmuSFqhgHHdtSbNwaExqktBj+h2uoU0TLjQt8SAanAl7AdXJgKN35zAANQhwIKoE3gVosSB4uu7pEW/DTPxegbAPkA0I6uu+I82uRppkuV5pG61aXdaRumpqIDi7NmCmVwdE6GMkfPOzAI4No7ihME4lDmks15ruw0LO1AUisKAlg31JuuqoGjljRNSawPFpNkECC7ppFSOXQFp3CQRI69VllHn119eNuxbX8u72jvTP9uiPzrXX7BiXKv7G8ZZLJVHQGCuOSZDBgyCC8XU8xz+tJVKv73bHqmCDbXGeSA+cFJdq26UvlXkmvEuNUehjsvZ1kcAfBxrdfRf0NITahr3ObPqRyPgtgV8zNvUFmlt1crouVZZwbKfVTRIMkgr/2eub98dBfv8+7LlE6pq3BZy+a/vMEVEilBRjiB2jYisYdL6HuYTKHrK9tRLe7yDAUd/axi/+6seA7+LxZ87g0InD4uqrR6vZxF/9h5/j7q1dtP08Gk0fbjaDciHERCkLF02UyxmcfeVZHDp5bE/A8Y2rt/DWj9/C5EQOz732TUzNz3Xb5jAvfXIFn35wEWMlH89/+1uYObCA61/cwYe/+hy763V864+ewbEnegX32u0OfvXOx/j8qw9QynawdWMHzc0sMtVJ5KaqeOqp43jpuaeknsbXPfxmGxd+9AYuf/k5trIean4eLz73TTzzjVMoV0ySnLTj7rVlvPvj97C5fguZfIhi6RBu3W1gbGIOcwslvPDtx7BwcFqaabd8XL5Aa8/HOPHkETz21CF8cukDUXDW16fwxKMn8cKrxzE9W/1ahf+++OBLfPKbKxiby+H8q09jatb0K0cY4ouPb+LCOxexeu8mDj8yg5e+9weYiSwcq8t38fG7v8b1y7fQ7jg49dRTOP/ieUxMscq73UyaU+TwGdsPIBkGGNSlatA19ws2lC/pqNNcqhjDoYCDFo4/+f45keXFefjrBI3//X/2Z11tMZGtMJ9yRf6T8RWcfCQoZqRYHRmhFwTC/AzzZJXbSOCM4hPUjYNEu1Cqoua3QaT03NFjOHvmOIJKE3B2MZEJ4FRdtOoN0Zi5IbNIjUk/LKhHYu60Q1SDLFrtBnacDvKlAnIe8zi30K7mMebMSMYpnySinUG9kUG5MoexygEBO2GGNSUy6HhtrKzcRb29g2I5RMbtSM2Jai2HsJgTwEEfbG47vsS2m8Fu2EHLHcd6s4GtliniNZXNYyzrIMi00Q47OJSvwPNNcH2DoCJ0MTkzLxaWrd1dhFEhLSNQmgrkjXpTNI2cw93NFkquA6+xhUoxg+pkEZ4bwC86CJhSt1Q2/tIMnWDcQydEtukh1wlkHmr+JnJuGY1agNoOM8fkMDleRCbbMgX8wrLEshgXJwr6rEXCbE8me1fGM6ksVbupAaddLa/DisVlFEp8TrpgdATg8X4+t6lEHrl78X1ljDaVgMMAl1Yf4KAARsBB5uP7DELtr+QeFxpVmJJc/uVI++D3MgelAY6O5aP/dQAHQZQCjo5VcZprUzTTUTaygWQnSvlrM3F+5nMq4BDrWFRZWpmyno8TlD1Cu4UnksBDGuCwxx0XTORcpEEf9HzdujNW0LgGBquVYFAfSb/vAR60ESTE+HTHGguajQtN6lIzDOwkzbFe78QAh4IqJdy5AZXq1YpBC5HtYqauoupiVdsxNTeo5KElg0CCighJxBBwT9eNS5ebkd+NW2GmWzuDigxR7pCuRLFYwuwjC/X8zHSUMMPEXnDdEgzw+QqlIlZX78lrEAtH3bi1cl3Wd01MiJMrCl3kePk+aVETup9xpL1791Zl7IyxoxJKAY/GmVCpQMs4r1GriYIuApO2H7mkDlhgaRaO+Pn4u7SDrpNAB11v7UMFYW1XQ4CSBAdZa1bdgKRrfCuLVhLg0PTgsp7UpSoakqxBS2GQJFzE64zsoQHW/UmAXOnDnn3TldssgSsBcLA+1bCDLnfxMekc87609/t1AcfWyho+eP1d3Lt5D53Aw5nnz+DUeVorDA+hNf4XP3sbX3yxAic7hqnZCp45dwLVMRfLt5bx6bsfYWtlGc+//BxOP/8MCjGB/NatJfzqr9/FY08ewenzp1CwwAzbX13ZxH/+619h6c5tnDh+EOXyBL66fBPN7TWcPfUIXvjOS5icn+nOzeb6Nn78k89wbekLZJwtjDvj8FsuwlIBu0EdL7/4FJ576imJ1fy6R2uriYuvX8byUg1rfhNu1cGLLz+OI8fmkd1H/Qtadt598218cfFDbNVWEWRdOIUZtNtVtOtVvPad03jm/FFx/eLR2G3jnZ9fEveno6cOgLz4qxuXsVvfwPzUIp5/6UkcWBjf47K1n+frtDp45+cf4cqnX+Dpb57CqWeeQL7Yb/1Zv7eDt37yMdbXlvD404fx5PnTqIwbBSetSJ+8+w7uXF/Gzm6AqelpPP/KeSwcmu8Dl7JWgwBLt29ifHIalbHkeiiDxvx1AIfyFiMnDI/hiAP2JF42DJSkAQ6G49OlSopoB7v4R995CvmQ8bcBfMfdY/9NzVL1Z//6fzKWCoktIG+heb0ABsuSQeSDLBptE1TNPzIpMqedKFd7SCbEQGxxpYk0Yb7JTCQCR64Az82gks3h3OHDOHZwFhv+OnZ27qHotRCWs6gzaLxuBNvy2BS8MESNQcZZF2vT05jPFBFu76LR3MG462KC5o+gjXbJRaZttIis5+C4RYnfmJ47gpnZRakbkc1Re8xFk8Hy6jLurSyj1thEo8XsKR002xUELPBFC0BIjXMOjSDApusjNzOFA+VJbDTqWN/egb/bQKUToCKMwEM708F8gxmcAlP8LuuK+Xbh8BFMTE6h2Wkj12yJ5pLMm8RVAs+j1JiSjcvPoVQoS1XxdieDBjWfxSzyc5NwKkX4Y1OYy5UwmXHR7DSxsrMO+jKWdpqoNgL42WUR2sPABQMgqf30fWrj63BzITJtBvqb1LZGG0S3szLyeRPM6gUmgNQQ4ShLleUCRlcrCaqPGIeAUtbeyOaNr7hvspdxDTUj17dqZVzWidk4Zt3QwsHnJchwI6GF5zLoEdA9wmYkrHPDUGAZq1ITkulqV0VoswilWhs0PkT6d03cC49EwJGStk7c8nwfu416VHnZ+J5zTOIfy1opsYDqZMG/v1ZFF3CwWj3jmmKAQ8drE4skoVnBfZL2NT6uJKLI+4YK9EOKBpr326uzo8K4CtPDAs61z7RxO1alclsoGjTHiaDJevBBwCM+z3qdxgjxvO1SxSb5nY6FWnPI3kPcU0YRY4KzJYW0xmWIxdO4rNJFSep3lEpCG/hfs/Sxfaa4pGDPzHo24OjNsbH2cXy8j23oOPnb4vxctDdNDFKz3TKuWJmMuG0yoYQCQwbMEnAo+BCXWrcggEMtN7RwcIxUglAJoEUKmT1Ls2zxWmbSUpcxjR8hIOHe0eQjrO2hMVyDGHaqQKrZpgb4KavLkL7f+H9aewcJxHJtZOGw77OvJ4AbxtCZxESPJMDBue3uBa3DEQEPWWMkvNYR7yteJ2fP+nYGJ9Uw+6lngR0GDAwxt8HFb8fCMei96+9fF3Bs3FvH63/xBq5duoXDRw5ha3sFz752HmeeO9u1dNxbXsdf/dU7uLfWwYsvPoFnnjmCatXUo/jwnfdx7bNLmBqbxqnzT2Pu8AKU1nK/fHLpCu7dXMXTTz8hbsvxZGSUo97/8Bo+uXBFlKm7tV2MVfPwanfwwgvn8PRzL6BoWSuW7uzg9Z/fw631z9HqfIWy42JyfBKNwMOBIwdw/qnTODJ/YGDBwbR5lNcXBAjaTO4SSGwWa23liy6y+6j2zvuZJGZzYx07tU1RpjZZX6jVwW49wHh5HmcfP4zJCcoCZjSN7QZ+/aOPsLLawMETR3Dt2haWNq/h1Jk5vPDsGczNTe2xHO3nOXjNytIK3vnpx6g3NvHsq+dw+PiRbnpi86whlm9u4af/6V1knRZe/nvnsXhsoa+/G19dwS9/8hbWV+p49NRJPP/yOczMTvW537XqdXz467ewsnQHZ86fx+GTJ+Dm9u/+tR/AYfjoXkuK4c2DAUfSffvpz74mDXDEYzi0DsfXTov7g3/4T03ga2gEKQr7ooGSHPEu2nUT68DgX56nWbwyVhUhmgyGPsJkrvRzJGNhzQoRZJmZSNoqiLUA7TamA2CcdSvcDlp+E8WOT8MlHLrg5MsIC0XUAgdbvofSzCwWjh/H3DNPY8x3sLO2givXLmPr1i1UNmooeB10MiEK/hZy2RDlUhHFkitCYGV8AlPTc+K/SacZBjizgOHGxjaarRa2ttextrYCt5CB785jq1kXxiph4NkCwkoRuaMHceT8GXzXLWETPr7cuIfPr1zG9tVbKO3UUfV8uL6HZugLHSbgYawG/09MT2B80qT7DXY9yR6lwi6ZMAV4ZpMQQMc8+WERgc90cVW0WTuDrkljBbQzHk4/9TSOVyZxqDqBHTRxYeM6vrxzFVjewGTdQ97fRbsViM8imQeDTNudBkK0US7m4XQCAQhMFcxSZORfhXzJWJE6PhrtWncTiitbJJyr1apQ6MXUhBnWKDD1SzT4vlKe6tZn2a7VhF5QaCkUaVkxQcPiux4FyfP+bORzLgG/Ya/OQ7IGzgjqBDUEHKItjoR8ibNhMcYhLlUEggqk1A3LFnJjCs499I4ugrxfrEAdI6ipG4X45XsmiF/HEH8GW6C3CYQCDgI/BRwqUOs9ce1FkrAcJ1PxsSQJ5kkCjPYdF+qTAE9/m8OzVNl9DRL29Zr43MlYEiwc9nVpgGVY/zxnu9jZ47ABh75bVaKoxUJiJBzjHqSpYDme/pgQvxt0znY0bkHHzTgP9qUxGLRgiAurxJr5kq9eMvTlHBHuDR0xQjL71IyB+iz8nW3rX8FlEdScAGa6Tu7UdkXgZzuswUFXKE3R67VNTREJEO+YIoEdgo2s2aP8PjM9LVm1/HZHQAVBEMdOUMQ9QhDC7xq4rq6CvJaWFZ7X5CAMOk9zqdov4OgKqDHGHbdwJAEOfb9J+4IWDns+4wRCLRyDBAYqaPQY5lIltCFm4ZDfrKDoZGDTE0gS95cFKOLPaWiQASRJdGLPM30NwEELR7x9nc9B/dpzPMxljdcxKPkylHVlAAAgAElEQVT2tUsoV8Zw4PAJscTz6LTbuPH5Eq5/tCpabAKOwyen8fIfv4TZg8aywHF8JAXwrosL9auvnMLC3ISEg5JPvf6j/4CvLn6G5775PZw5/2wXqAR+gLWtDQlvm5IaOsluq1e+uoX3fn4BG7dWURkvo9bZwNET03ju5W9ifuFgb87DELu1ECsrITrhFgq5JsqlnNS8YUykgH0W2RWAuIdF/d5+UN5jUuKHoki0x1db38Yv/vOb2Kz7OPz4o1IkdHI6j9mZMgrFvQHw9/Mgn3zwKS6+fxnFSg4v/sGzmD/IYHBrr/khPv9gDR+9dQmTBxw8/9ppTMWKJ67eu4d33ngXm+ttnD1/Bo+dPta1znAs925fw9s/fwPXrtzG9NQUTj93Do8+dfq+rBz7AQBJdKf3214LbN/+sIpWC73YR92P+wEcmhaX+7DrUhVZOL6WS9WLr/5AzMJdbYcQoSxyxYIwn631rW6WEXI6+gHzj0HPd+/elSxMPHg9AUe+UOgRaNZt8By08iEcP0Sh7gmDbzIWw81jIlfGbPGwuOXQPLPaamG5XkOjWMDEkUOYOXQI/+LxR8QnuF7K4P21q/jw4/ewc+UGws0d7DRryAd55JwQJYKOXAaFvMkqQ1A0NjElRWe8DglQgHqDWkYK3QzoZrBzAaVGDsjncfj4I5icmEFA16ici9p4EfmFWbw4FaJdzOP69jo+/vhjrFy6gsJ2DVUGC/oeVluGuZOu86UwIN1hzZFiQYBGNTsvVXo5pna7JcKCaDebRtD3K22EQQ7FwgQOHX4UM7PzCOhi5XSw26xhyW/jYLaEhXL1/2fvTZtku67ssHWHnOeaq948AG8A8EiAIAYCZHPqlrstd0thWVKEw7a+WxH6E/oF/hH6YCsUkhzhbrlpTk2ySczE+AA8vHmouSrnvLNj7XN35q18WVUACdJkWxlRUVWZN+8999wz7LX32mvDy8e43nuIGw9uIVrfQWsQwR2YhPuQcrVK/2BRwyQQehWpWIZfXjTtCxO4VHyikleSoNM1krhK9VCDSRNN88Ua+kzwF0lhRgsCsMKPKVGQYGXlpEkaj4C9jlEXq9XqAvzUq8vjFHCw37kwGeOfBtgkByO7AekGqMadJJxWqkbVJpXUNXlCZsOVzXNGDgdlP38bwKERDtYrEHEDjboQZLKwIXlmU0pZWYNY6vCmq/C08S5e8LyRE83Sj/Q4w9efgJnHjB2CnwzimAl8jitUPCPCkQUdqchUuj483hZePnt/ms/Ats7i308bNllQNetedbnNAqKDhsrR4ye7Cc0yqvT6089mGnBoXhOflSor0dieZ6Eueg7TqJe2bdInBpBKDlX6o//LMbEBKLIujkbjBGyOO84fVjdm9IDzjxEHE00xOVBKu9KIxpjamuYtiWGX5loQmJPmRMCh6oIUw6DRz+sLcNGinAT1UkMkhJMvoJgvyDFMSC8Vizh9+rRQCel0Ii2U85+0KaHQpgnw2jY1LpnfwXWPDiutli60s/zRFtRxgOOwTXYMLNL1IQsasqBDKVXTY298zAzAcQDkTnmHpzf87PycBTiS1HnC+1Dj+kB17ikVpunzZymTs8Z3lpI1fY8KOD4X2JCO/u0iHNOGle41Rxma4z6JYzy49QDN+YbQYh7cuY+71z/F1sNb6LQfIXF8PHntRTz13Kuo1k1VbmEU7A9x871HePjxQ6xv3MXlFy/i2kvPSEVqMSq39/A3f/0a9toeXnnlCq5eOY1i0Xiwb3z8Dl77u7/D4uJpPPfyNzC3aIpuSlekdaWOQgA88sO3b+D9X11HEHu4+PQZPPHUeTRbTVNA90CHqITywUKpR/XNH/pnuw8e4fUf/AyDyMJLf/qqgALW8ZlO4P+i9xEzwvT6u3j/tfdw+atXhSpVrBykU+3v9fDLv7mJBw8e4flvn8eT186gkClcyGtub27jzZ+/jQf3t/DCK8/h8lMXDlDW2tvb+OX//TPsrO+iO2zj5BOn8OJ3voX5hUm+znFt/zwAYHpeZP9nhGO2o8EcNWv/yq6J2bk9qy3Tlcan19PDKFUix2EZldAD7T2u8N9Lf/Kn6SRi8jM3RePxoMFYrdYkkZAbha41nHQ0oLnRPHz0SAxa3gg9ySLjWDDIlWaAGOJeiKFrKDHlJAc/trDHZJNyDWtzq3hxaVX4/kEC3H60gTu7W1g4exZfeeVlrJ4/iTN72+LFXo8G+NXDT/D6O2/Bu7uJOTsv6H8n14CbhIj3d4B+GxWXFcBJ8SpIyJKyrwQcp89cwMryCSmox4WI3OV7D++hGTlYOLmGp559FidWT4qs7RAx7vfauLW/iVHvhnADh/0Rdm49wGh9G3boI8yF6GOEJWfFJPym9T70AdIjyY29Wj6Ha9eelj6ThPgkwIMH9/Dxxx9jv72LYW4g0aVCriQFwKjUZaRWpXoHfuIPUPRiVAU4WOjHHoZUzdrrC6XKH+6PKU30SvI7NDK4fYmUbmRUtKy0cjnDqXxOtVoDbj6P9t62GDq8B5XeVa41/28uLEgkyxsNjcGEmAXbDViKA8lVISDkq8s6KJYlgIPAM0vtCHxT7yMLOIyk6eMeuuwkUeoIjZNKyVSvJ+DQ9pJ2p8cr4MhSqtgPh1Gq5HvHhJMZHRIufb8vymYyttNNR/NLdMLNMpgZzVFjOevZUzBBels2wpGd8FnAMX0N/Z8ccT2/Lj4HAAAf1ud4ZUHG5wEceg16tzRKIOtACiZ5SQV6h7U9u2DOMobke6nH5rD2ZT1qs/qfgGPaoMr+P9NIyyiMMYeDL81h4JhWo5rzYq7eGIONLJBQYyoIPIlMiMJToSDefaUUSU5EuqFkx5KOE0YMqKLE6N7IG0g7+He5PFGRotNkHFFOgY/2N5/FxsMNGV/VRt2oXA0NpVPmJlXrfJP8LVSnQnFC7UvzQEi1Ze4U2y05Ir5vanq4Ri6UkWKV1TVz3ySd8x4lApQ3NFtVNZSoZBiKc0rGq/N4nYyjNuDpoTxrE82+l6VUTYMOOS5NGj/U6E6tfwWUjwGKKdGJxwDB56BU6T1NAw6ei3jkKIND189Z7Tf78MH1dXrsa92l6T4/AKr0w98AcByXw3GcQaZ9EvohXvu/PsFobx+lcoJb9+6Jg6tVziOO9uEVdlGZa+HqtW/j4pWnUCwbSi+3mCiIcOu9m/jg9dcRWT6+8effx8qpk/K5H/j44J3b+PTdLSwsV/CVly+gNW/k8XudDt751Ru4fesRvv7q1/HE5QvijP1CrwQYDEeSp5CnA5AU4D+kMMUXupkvdvDdTz7B+z97A3Mn1vD0i8+h2pzI5X6xMx08ur29g09++ib8YYALL13DwulVqXMyfiUJ7n6yjnd+/il8J8BL37smtVCyY5/z+cZHt/D3P/0lmnNVfP3lr2F1bfUALYs5K6//zdt49Nk97HrrWLq4gJe/9S3Mzx+U1mXktjscYnlhQRwyX/R11Bp2XA5Hdq+ftW7+toDDTaIDdTj+6XefkRyO3xhwvPqdfyTtFE9SWnWTOQk08ET+cOiNZWvJ+eV7S6srAkLY0eFokvRHjqN4pJlUTXpWGKLpFLAXewBpQoGFuFBF8ex5nH/qeTx75VlcaQXimSaX+d6d+/jhj3+EBxvrmF9ZQaPZxH4VKIbAcOBho99Ff7+H3P4IzVIdrZMryH/tGiqIsX/rJh68/y7QaaMgORbMsmbSuAM3X8C1Z57FpSefEiDCDfiz25/i/Q/eRWdvH4VmDflGFVUatBKqSNCNfWz1OyjEgRS5s2NbErWLHmtJhAgLgFeI0fIMgGGyNB8uq3VLrkuhJJtvvryCc+fOCTfQcbiBBHj06CE+++xT7O3vgHVKCCRGQR8sokRKGvuc+SRMzN5da5iqvmEaJbIcVOwc8n4MDH30+nvSdwmYBxAKXUkARsJE0Py4HonFBC/LRcBigW4BTUmAqqK9bTyPYvzMUHFaPLGMTrstdAnufjTmCwzxwtQ5YTTG0Cjy8Kh65Ro1M+ZwkPOpRidlCjWHg200QIIKO4fncMiGkVmcaRDRaNKiikI/SV2IYuxlIhz6XfbtURGO4wAHnwf7UwAH+8A23mpOucMAR3biK+AY79mZujVsM3OfpgFHlpJzlHHMz6L4ce85r6XGlU3d5CNex9K20joEavBPG/6UdjgAcNL8HF5yOidIm3GYcZR93mPwkBo5hwOOo+t8YIaKVbY7DqNUaVsUcGiki3OFY5AvRgxqpfJYeUrBcdY4bbf3xhEOXWd5TRrtnCfiJEhlaXmP+l2JbvR6cG0jyxtGFIQwdWjogTXSuwRTE8CpwDobSRl0B+IcoleY97CztytUKIIO0j9LRSMQwvO1Gk1piyjOATLeu4O+ABE6TGS+sVgg17u08F+325a5IUUBM4CDkRNTzLUydmiI+mE6LujM4HWOSxo/ziCdtckeeC8FdDPBhkyUSYR0eo6addR8fhjgoKNN59usthyXNE7AOZ6vqW+ArqbxS9UjD+F4HwY4xnPsEEqVfj5NqdL+1v46MFdnAA66uI56HaiknjlwvD5lda1nnCgLON74f+7hzlsfY3PzFiorS8jVqvDa2ygVPPRym+iEfZxf/jqef+kFrDER2jWSzvL8ggg/+T//FndvfobnvvUSLl17WmwBnn97Yx9//b//UCLvrOVw4vzaOIn63dd+jg/ffQPPv/pdnH/iCuwZUrNH3f9hDo0jO+0fwIekpN2+/gEe3bqNK8+/iIXVtS/trm79+j1s3b6HU1cuYfHsaVnHsi9GQH72N3+HWzfu46mXruHKtSdRSgEoHWTd9gC3Pl3Hh+/eQK+9jSvPnMFzX/8Kao2DCeGkzt185xHe/sU72B48xNPfuISvfvWr4ojni6ySTz66gZ+99jaSYhHfffV5nDu9KuPoi74OAx3H5XCorXCYU+IowCFOsRkNzZ7rMErVbww4XvnWn0r0ghehZCs9uiK1yFyEBitwGsoNGx5QLrZcxtramiSZcyPrbG+lCkiTSIdyeIeeh0acx7Boi4St1/MQl5tY/MrzeOK5b+DapWvY3X0Tb//yl/A7fSyW69hf38DWg0eia8/NfbBiY575DYMQyBdQqjUx7I7Q46b9xGlc/M4/wlqliv3PPsX1n/4U/sYmaqy6nXrtApvJkpS8LSAIIZGIIhUnrEiSzRtJGVatAM9O0KxWUYaF9tYWvNgXY3o+msd27GFA+ddCHgU/RNLtIWdHKJQLyBdNv7luToz7wWAkEritehPLS6soLCyKdjbpTZbNa0bo9vbEM9gf9NC/PURtropRPIAP0rFcjDxWZWcyaQl2sA+3UUHoOhgOPeRiB7WSSZ7ukeIz4ooaIw49oXBRt5+bEPMzaBREbhe+RyWbgoAZoV7ZNhr1loDH9taeGIZ8xmrETBR2gPpCWcAea6ZwdDKIRoCTd00EYxB74s0k0AjSaus0piijLJMhMQCIEQ5T0d0kjZuJYJKvx8blDPqQ0j+ErpHLi9HDquXqaaZQgL5mJY3bjolwqCGVNTDlusdEOHg9Rq20/gGPF6CRRnmmjZTp+attEm9jyq1X45ltyUY4ps81i26kx4yN/LSiu4JFfV8NpC8KOHj+7CLlxAeTSrPAQxbdjOws72+aUpV9vtNtV0Nr+v3s9aVE5FSOzMH/f3PAcZgxkD0/717Hjsg7+8bw53t0uCzNzct4EPCXziOlSHEekY6oSeX8Dg1zzjURQajVJD9C6YxK22J/KOBwLCOZy4gp116TUG7C7KYYH6mOk+vrZqFtXZxblLFLyiu/u7WzbSLSBIYsfIqJChsBB9sicy6OBfDQeURQNI7MpP3BRFhTa8PUKNKkcvYDr808D16D69CDBw+krWy/1mkSSW5xTh0d4fg8G/dhm62MrxmUqgP0tylAmjW4ZS7MABzZ680qXHegPcfI4iqNzbQ1lVJOf/O9DONKumL6Xo+TxWUtp6PW1+kIh65Rs641i1J1HOA4LMKh5z8OUI4BRxjho3ce4vrbH2Bvfwv7cQ6RU8CJhQquXj2BXNXC9Zs3sHXPwxNnzuLrL15Bc642BhzEazfe/wzX3/4IQ3+EV/70GzhxZs1E+YIQr//iZ7h781M89ZVn8eTVp4U9wdf+1k3c+eiHOHnhRcytXT1WZnx6vP7/FXCQybD54JbkbVTr88iKJ3yeOX3YMUxWtphDIP5kZybc3d3Zwq/f+iWK5SquXHsO9XrDPMv9fbz12gd4dL+N7r4P1l4olxw8+9IFXLp6DsVU6Eav7Q1D/OA/voad7Q5KCw5e/uY1rK0ZEQ6+Pv31B3jrZ3+PQm0OPaeEa88+iUsXT6GQFltkG22xLygie/xr1jqWBRyz5uTYDjhENOMowCHry6GODNNeUqoiOy9pCFmVqt8ccPz5P4bthSg4NgaRj0hSGvLIjYCWW8agWkO/vQ87NnSdACHmltckP2KfSYMPNyVnwWIVcTE+HOSomhRZCEZMWE6Tam1LSEIMJ9LwZZK5eKudEJ2tDvJWHnNLy4hyrmjDJ/0B6raLoGDUXXheeuhtOwdqi9OWFYPWIS0h9fJGRsKMXo08PfqUgnW56U1UgNSzxocr6knuEPVKAwW3jIJbRKVQgsX3RwNRWOonAzGmZTOIgYHno9cdSNSEgKzmMFzqwMnxoTBhO0an1xfDfml1FXHCIoJ55HOkFhhuaBCMxGOZJCGCwaRSuxrXGnGQweLkx9KLRi3K0BboWRODYMRqxWlNCuGRm2RSeu7EOCnxWRiPJDdPGgOJ46DaaqA5PwdK5bXbOwhCUj4IihLJx2B/81zNGvNyXDGueJ6FhTk5P3MyaDz56Y7bmp8ToEqvaHNuQSgTwgtPHCkkOKIXdMgiYxEshunIc2OUIKUs8W/1zGanJiMp2i/8nEYLr6+TU73K2Y1SqUjiMc5UIp722sk5Um+ESnVyTGnuiSbucpxk6UEHwEPq8TLtMcaacuzlPMFBSlPWYOffhbS2CHN6eLzQEl0TIeRPlEYY9H6zYEWcABQeSCVUacCp/Cj7XgzjqaR27QP9TfWjo15hEgqQ5rVMjoCRQM5ySxUYZSMzPKdQDTMRqJmL3ww5xuxxGuDS+zZrwYQmpdc87HMTizKvWYbXNA1t+li9D4ky+KnSlJsbFx+da7YOUOb0uSnQ6g36Ml9FTjwMxUnDZ8O1T4C5a2Rm9XhNKud5GEHpdUdYXV2Vc5CeJZtA3shri0qWTYlq8wz1XngOzn1usIbKadYEzlfOYx6n46Rem8OdO3fGNDFehy+ubbx+EpnxxaiIRjlE7Wo0GhdoVYUtvs/jeL3z589Lu0g7Y3sk32W+Jdfl+lapmhyyWbRBfQYyRo/LQUof72GgI0v3y4593bwPfk/50pOL6vjS47NzRc535OwhID+a0qhJ5dNt0/EacDE+0AlTbbRNDtlh45uiHEd+zjzLKUdPFnRpTuq04azHZCulz+qKLGCaBS7ouDkKMKpDiM/hk0/u4Rc/+Tts7e3BnbsAt1DBX3zrKVw4tSjcqRsP7uNv/vZ12KGDl79+BZefPDWmVrFtpGX98D//Cvdvb+Jr33wKl66dRTGVcP3k+ru48cmbuPLU13H6zCU4rom808ANh7vI5Suw3NKxz/uY4fBfP/499MC7770uz+3ChcuoVgzYGAwHePvtN/DeW5+gUV3D2XNn0d4ZwR8O8PTXzuDkeZNnq8+cdK1f/OANPHywi/J8CS+++hWsrhJsTG7gwac38eEv3sStuxvwSkv45vdfxJWrJ5HL2fBGIT568yMUy8DZJ8+P5Zinb/84wH388Y+vL9lzHgc4DlvX9Lp2QpufgkiQpPG/+s7TKAjaA93jX1wW99nv/gVyMVBgZdrAx8gxIfW8l6BqFeA0Kxj2ewANj1SRqTG/gHK9if7IQ/veQ1hUobINsJAfSp2yMJx40w1HmPkhkpVAI4rMUuYDuA6cooWg46FgF9BaXoNTKaLT2UfIIlSWg65DwzwRipF45Uj7orc4NvSDKL2uUFdoP9Kw1iRiVvlNC73p5qZG7dhIcn2US1UU8xWU3IKoXZUosQvebwjPCgXcsN2MEjBasrW9K5470gbmy7wXF06O4VlKTcbY3tmXaMTK2ipsi8pGjhje/G2MVfZAaDz8sZG05PtqOGjugxrMlKDlMe1eF6ORJ94XUrYESHlDA7xSw1zrayjNy4uGYvTRcCc9Q7x7toNirYJao4F4EKLb6yCMSImYRAMI7NjHpILRcBWZS8/w0NnRTJbm9RM3LwYJhQRIxZNaAvWmGFM0NMh5FcUaz0O/18Fw2EeRgNaxMfKGsrBngcC0AcJnqrKfnAQmmmK8wrrJqpE3K7xIKln2xT49CEgmm7UCiSw1RY3Bwyax7VBGMU0kZDWYVApVnh37emIPpIuZMVH0fJW0MirrzLA/jbfagGF52RM1jyxY0Xti3yogU8DB92hwSk5OahEdurCRenjUS5SHTcTQtNvcKyN6SinLAg4dx9qXoWeUvbJGzYG2pAVDp5/R5PjJ89HnPb2IZs89bTw5mUrP05/NWmynDSsFnZLDwRApDX6b0UYjJ8tCmzqeeF9Z7zmPpWfIgEijdqa1MoyQAx0Rpgq3rk+6FvC3JGV3hpKQzeNZRI8vGuuabyVCb2m0g4Y822IiK0aUQnMp1PCWxPFuV9rEz0jppJOAAIjvi7Mpl5OIBmVsqXRHEMIxJRTb0cgAnVTaV/M3FITw/ngtAhaNdGvlcuae8DM/oGCHAR56v9NDUMdMOD2Bpg6k8t6s5zjLiNV1Jnv8QUChm/fRiZrahC8DcGCK8qVt03EogEPeVBCURWDcQyeQJzvPdK5MA47s+Ja/jwEcOt8PAxzHyYwdF6GZBTgOPM80As2+JlB/74Nfk4iLt28McePBEE+s5PEXf/I01lbmZQ98692P8cMf/T3m5hbw3Vefw6nTlJJV2luMD9++i+tvb+PspXlceXZ1XPBud3cT649uYW5+GQsLJ2R9++N7sSguhURkUZD+EEESVS6w6JAVh3ta7Jm22uTFZG7bNRmQsqVl8g//mPqCRCFdF8xYinH79nV89MHbeHSvg2tffREnT57F6z/+BM35Er768kXUmpOCip39HXz4xpvo7HWxdOYMLl65jGrN5PVkX1t3t/HW3/4Sj9bbGOWW8dJ3n8aTVxewsb6HXzLHpLOB57/xDC48dWUcMZs+x+8acBzlMMmuY9l2ZduUs/HlAo6X//yfw40j5CwLQ1ICWMyjkIfrB0IfKtTL8CPSknyhOdGwrzTmUG60ENo29h8+EmoSAYnKNZLSk4QcsS6ixJfNUoxp25IEcNmU9Q7zMezAlghHtbWAwlxdwvSj3T2UogSD1JsnZ7MgUnEsOiWLPVezNAym/H16/Lgka0cr5SDr6VLah7RJimgVUcoXxFtYLOSlcF6xYCMOWQ6Qai2xVJmmd3foB3j4YF3yFU6cOIFWkQozLrla5redx/rGFnb297G0uIL5eeZRUJqVClGpF9+hslWEKPaQK9TGxqcu6lnuO1WlDPK2QFWZvd22RFPqNcrxuSiVCxJN4f2KPr7tiKHQ6fTEq9qol4yOPpXHHENz8pMIDo2dcglhj9GfAKTe2LbxmhqjkbU9AC+KxBiRfI3Q0K44oVW5hjkhVFqiUcINYeQHxnNbMB5MtlsqjFMJZ8RaFh5OrC5jZWkZfuDh/Q8+lOOyhlrWgCWNShN21bBSQ4ZDSA05VXnS7+rwIgjSVxZoKPAgDSy7merY0E1v+ju6qev7tsOFKo1GCEgwstLMIVLQkAUK0xs31cL4ohGm1BrOJ82pYV7VLKCRBVcKijhO+Mz5rGgYso1a1X0aME0bJ9kFJ9vGCGRhT2hVBLQHIxzGeZA1lJSSx2sGI+OVnzb2x+1JvfOHt+9oyl3WYJ3uJxnHxwCOWRtp9v41yVnoP6mKE3kuqijFhOosSJ6+D6502b6e/pzVjfl9cRCkVEP9TcAxHATi2GAXSw6RNQEw0u2p44URRbZJnRb8Lo3+LGDWecbxoTU7WGiV6wZ/KJvLMcT5TuBBFcL5NILDea9znH3G4xi90L855yWilVIH6Xjg9dhmOiMYtRNHAQU+UjWrkQhRqNznhHLIc+o8ZNG2o14HDYvZWvba5wo4pv/XsSv7lqxZGRCTcWnOAjHHGWJRhs89y7igMTirXY8BDmnkBHSM94pkUsle59mBNSYjOz7rc5X1PQxQHAc4omNCUJ8HcEz6/2BvSn9lAEf20+u3tvHDN9axt/UAz19dw4vPPYFGlTVsRnjjtXfwxq9u4MrVC/jGt66h1kgLxtLT3R/hv/yH13Dy7CKeef48iiVTeJaxKiN1I5b2cY/19/K5FFeT6HoI1juLoxDMT+APKc6xHyDxA/i9AVzaW14Ev+fB8mJYASV2gQEdFTmX7CFJXGdepTAemFNLarBInJo4m5RCcOkAcQSkOW4E2/XgFmLkWMw3VxBmB3/EcevkxJFMcEawQorTtMPw99JRx1wkjAI8engD7b19nDz1BBrNedz5ZB2bD9s4e2kZCyw+mKE+bj24KaCsubgmgkaPvyxs3NvEx2/ewsPPHsEtNdELGrjy3AIWV4v44I172Ll3H4tLIV74/ktYXFs5NDL2uwYc020/6nqz1jcH8ZcLOP7sz/8STAwhzWUYAp5dEl55kdKnXg+VuUXJZ+j7A4TMIUhYybuBfHMOdrWC9sYmQn+EJPSlHgbxsVD3QQOcWvK+5HtMeyGNIpYt5y7ZBdiRjXyljvJiCyN/iP7WNvJhDK9k6jmwfUywywsFQTRZBeiQX8Zzi7HGz1P+nBqgMes+pBMhS/mQxMhUh5y1RMTb51AtykZrvoxqJSf1LOgxoAY2aWCccMyHuHPvvhj+VJQ6f4qJlqxkHktCmVsoYn1jB+uPNtGYa2FtpSobBW1RggcxAgVEBQhCT8rD64ajfaSGAQcLKc6SWG1ZaN+EuJ4AACAASURBVLf72NzeFc1rAo5iuYRiWn2b90tjk0mgNBz29vbFI1mrOLBJs3JzKJOXmtgYRSTGmZohfsfUAqnWaGSYaAQnH8ET27s/8JDPuwY0WjY83ySH1qtmEWd1dQEhtiWLOdterZsaJPx76NHAiITiRnc/wU2zXkW9VhUPJw0jHqdKO7op6nsG/Jh28Rj17I6T0cNwTJlTYKvXFsPFMnU4skbvAepPmpPBz9Xg14gBr6nGT3YhVbBivLXM31FKm0kA1rVLnitl3NJXdkLr33O1eUPt8w3gEKnf2PSpRBBmqCxlDRQu8nq/7BuOY/U287KzEtiyBvA0EJg2PBRw6PsSzRMKkOkvrcStRgOPUz4/26kANtv/2f6wUu/+YYDjOBUqNXKzxlT2nhRwHHWf0/ec/Z9/67Pg2ibj0je1dNjXBMSy+WYkjLNtEdW4jNKWrkXaX/q9bD8pgOPcINgjcBBZ7cDML1Ve49/FPAt7GtDCccTj2DZGOFgbQ4GrRINTYQj+TYlb0qvOnj0/zknZ2NgYS9byfHRckJLHcaU5HAQhBCuMuvC6jUZNfmsOmKzprHWUUqn42eLioolM5iZFM1kx2dQQmai46RyUOZTe0+eNcGh/HrbBzgIZer3Jd1NHVhrFk+/MkLTOXmtWDke2DSrbPb0GaHvofJ4GHNnvG8CVUVobJ7mnVEgNYR5CGfxtKVXc26bnTrYvw2MKGZH+fBRQm/76Y8emtv/0+0zo/fRWB79+51PcuX0DL7xwDc9/7UmUS3nc/ewzvPuzG3CsIq598xKWTy+OoxwRGQjrW9Km1uKc1IP4//JFJaSQNcWkiG4MLwzR7nax3+5gOBjCHvaR9Pfh97vwhh0Efhex10YcdJCEXbgYwYWPHGXwHcO5rzDXlPsCC3DCQReksyst3axVZgxPgJUZg1NjMbEQDSlYQzo5VSmJWoqw3QqcfA35fB3l+iKKlSZCrlMLS8gVS8hXSqi3muLUpF2Qy7tCy7Y/RzXz38ezIJDrd0jvNvm8h9VRmdUWrtMfvvsR7t+6j0q1AT/I4/qHe+j3qnjlT86iVXdx/VcfIRcMcO3bF3Hi6ilTIPiQ1+8acKijPXv5LwI6rDj8cgHHv/rv/wJuwloQEboesDsg/SmPuYqNUjLAyF7E0ArQD4aIPB/FyJEK3qg2YLca6O3vIRoOAH8IaiVxTEmOBQtaiSFmFhwx8lIJz+zm7CcBykz8DR3YxSJKS/P0F8Pb3YcbeBimXnk1LJRyoudMmD9BugMTgy0jG8nX2EOcGM+hvsff3JTV8yfVxXOmhgjpA4Wijbn5GipV19CMQpoZvBcavbHISG7v7mFrc0c8+adWKqKGJV4xGuq5PHb3utjZa8umfHq1KtECLnS+bzyAxSInHwtpDQ5wfNUQVGNbDAjHABIChU53gM3NXfQGIxSLJRRZoTyhIpYWCytIm7jZt/e78nepGIMF6FkhuFGtiXKVF4Xi/aA3o787EH3qeoMJncDI89McDgM4vNRpyD4sUEGLiepJJDUxxEDPF+DxO5SOHQ2FhiUyubbhmTPnhC+V0xX5YAIpMdAS0MPK+84CDn02nNw0dvi/5uFMAw5+RuDCY9XwU4qVGIvBJP9CJ58CEH6XHPsslU2NHTWWVQI1CwblftTItKsml6dWkTZ0ukbRywDeBCyWmH3pM9bflVI9pdr0xwYj+1eFGtTDou1SY3a8aaTAju+zbzj+2Q4ac/yO1gHJgowDBpHqyR9WS8Ql4DYUNqHQJZrLYSgHOQYuMxEOvqdgXg0pbXPWkB8veqTuZapFZ40b02bT2mlQoPeg4PHx76XUrwwDZRboyIacZ11D1xZ53qnh5w9H0r8iASvgfPKTvVcxmg+oNT7ugVfesD7v7PgjKCDdk44EnseAEnMOGV9UlYWJOPFYtpXPn+OPY8HkfZi8E03slnnaN2ONY5uytTwv3yMA0eiURhGpCMfzM3+D7WACONcXRi14LVIkeR3Jy6hU5Loio52CHs4NcebkTYFEvmhgKZBjhEP3g/Ganoor8NjjcjiyicyzDNvpeZs9ZtrQ59g2702MZKGnZF6HGcQHDsoenw6A7Fw4MN6nPp8+f3QgBykdzNlOyYheTM9xufepHI5pMH0cpWqWbHm2jcflcNAW0Nes5/ObAg6eazAI8OYvP8InH9xCY/4EXvnWZaysmf3kw5+/j5u/vo1LLz2JM8+cfczoo9HJsfPb1oQ47LlPvy/RipEPn6qfvR7iwMP+7jZ2O9toD/ex3d6SH1Kg+cgoodsqFLAUhWhEPvJOQs0cFCsAaxuWSjHyhQCFYohWM4ck7KNStpHPxShSi8FiFMOFXSwjpjBFBsSrtO/EzmDepmE3GDZHKJTpOLIRjnIIfeZsUvAiwqAfYjCM4Q0tBL6LTjuAN7JhxWV4Ph2/efgjoDv0UGiuwWqdg1OfR7lZQqNVRGueankWqGJZrbAmT2lcwf3z9uWXedwXMfjZRzfev4V33/wE8yfm8OyLV3H3bgdvvr6N7q6L+XoB3t4jzFU9PPcnT2Dt0tpjClqPj4vjssAOfuPx9h6dw5Hd32Q9PaIw4Kz5+aVTqv7t//ovUMxHUqF6r2/h5qMRRn6EU8slzJUJNJbRtyL0iaIjoOTbiCMXo0IRfo0J1iFibwhrOEA+Dql+KwZ4TI+bDXgjGinMwTBGAw1NEwUxNJQQIQrE5aGFOJdHbq6OmFKm3S7skSe0LXOcKXIWWbYAmkAUjizkksQoF/F8lHQsmHyHkDSxXA5WwGJ75hy6+aoRK+2yDWe5VK6aWiGVPGr1IkolRhUixmlSMGFhc3Mb23v7ck+kVJHqsNLi91klnOpSAQZeiP22ybVotubx9KVVKbJHJzuTzbnRM1GNk46J49MqSVlwxPbSoCMtiHkxTERa39pFe78n4UxO1kqtKN5HQ0kimCEXuy/eSb5KRROZoORvo9Yw1Ym5uLD/mEex57OUhdwvPZCO3UZ/UBDePnNOHDFIjNFSFGBjNPzLRaP/7wVmoSKKJ/AY+p5EWQQ0kCLs8vu+KEtxjMm90wvuGn45DR01+JVWohEGNcJmAQ5zv4kAxWlZX41+GG+yqXqsRpeCG/6mUUXDSCMUJnxtoiFqBKnhnjWGskZlqdSSStAszsYoBT3AW9sbhkYm1ZmNbHR2Mmc3fVZql0hJWnle2uJMiuaR8pW9nsyhNGIn32MCfprPooIIE3AwmXdZoJM1tDSvaPoauszVW5TG9sdGKgEixxuFCqRvAm/8/PQes8+TOQxZQ4h/zzJYDgMURuXj8FcWcExfR555aqPNAhvZs05ffxocyf/MhaKErOcL8GY/6HvGETLx1o+NaASPUa4UVJi+MN/huMs6Yvi/yO6mhfIMWDbS1cyhMmuXjTgwYGJra2sc/WNkhOCAx4pCFQuhViqyNmjf8z3NheL84Bzisfq3joel+SU5N8/HiAnbyufOazOva36hIZ8RZKh6F+lUuiYRMZBGxe/JemwZBS7eC1+5nHEQHQYEvgjgOG5D1ed9YPxlCjbyWeg6quc6IFE7Y8M+xsEv608WYEwDj2yEY2b7RdY6m1OSzp+0Y3R+6b1Ngw5ar9Mg48D/qdd5evxP2mzm32GfHwc4Pg+lapYRNL7+IREOOsbu3enj47c/wv3PbqJSP40XvnkZ556cR67gor/fwcP37qC62sLC2WWhC/0+X57vod/tSv2u7n4f3Z1ddHc20N9+CK/7EIi24OZ6yBUHKNdDtOZdNOoWKqUYrGHXqOTRKpWwXGmilqdjwEWB1ccLVJejsyFAbI8QJdxffMk5ZRovYxlGKiVGYkUIrFCUBIUjZASTTNROytrT/OCb4pYy3ZO+b45jvm0gFGrmoAoSSihIUwCSIpK4CPqaR+lPrx+h1wvR63rodgbYHyRYH5axOyqgOwjQ7XHdJGOjiVKVQhhrqNaX0ZhbQmt+AVXWKCpTTKj0e4uGfBHAcf/GLbz5o0/R6xdw5YWLePLpRdy+u49f/Pwe2hseluss3mzh6RdWsHiSNNjHc8Gmx+AXuf7s9e1owDHrO18EdHzplKp/+6//GYr5AMW8i55fxkd3++h0RjizVsBiPUDUX8B21MfAjlFEDtURNzkb/UIB3XIexbwDi4mhoz5cfyihPJfyq7YFP+YGaTyYUheCeQSsLkvQYDKxEZOGFTmS8xHkXSSVkoxtjkyLFC6bkQsbYeLAg4VhTEoQPe8GgFQjTzZThu6Y2E2vPY1e8Y4XSNXyU5pKPE70lGTNvBYoNPUunBxBRgWVWlkqkBdLORTKbDspFbEsWAQc6+sbQp9iTgaNgatPrho3nOOi3elhr91Bb+CJkUad7wsn6mg0mpKcyURytovnZ04aDfkkNpuxAjAOUvWqCkDKkW6UwHWKCMJEEpKYlG5bRmYyxlCAj5yD1dwLBYxGvhgr/H6tWZOcF0Y4auW6MbJJ4WEyImltnuFVFwoMexoVq3p1D563iCjOSRtPn7iNdmceI68l86Vc3MJotGCMr9gS44tt8YNQvKuFUkXaIQa8ZVTCGOEgyKABKTQXqWRMGp4BfNoHPGdWrYueEL6nlA0Fi1lgoMmneh6l0wm9LjaUGDV4eC417nj80DPVnYWjL95XA04EfJbLcm8afVEgk92ALTsn/W8MLKNC1O/3UqMqgUXhhNRQ0fPwGpITQyBtGU80PdfqeeZCPzZKpyvSTqk0KeDI3p+OJZ6Dc+6wFz/n2M8a41mjmd9rzDXGgEP+b7TkfukooWHpD3oHIhr8fjaSpA7OaUNIFz1ywKevqf1l2ndQpmiWF2ZW+/UZTedwTBtfCvAPAxxZDxG9fpJE7pscCHluInR2sIq43o8AgsgATwUT0/0gzoR0/mcjQxwjNPQZSdC1SurkiRTkhB7lWqaehdbBYLsY7cg6LjiWCcyFojfO9bJlrGpEmP1FIKHjkr85l1eXVgVYSLG/NPldwT6BDdcMnkPXLY5htoHzQUHNZK4acCWiGQqYYgO2svM5GzGLMzk4s8ZxNodjFqDIfmfWRqv3YoDAwQiHOBlm4N0D4OgYQKyVwLMgPwtASKPJjvfpNtq5VJBiTPOa0F6472gdEB3v0+P7t41wZGk3eu5sG4+jVH0ewDHbkErv8xDAQan2n/z4A9z68COUbaDv1fDkUyfx/CuX0GiZBF9vMBTvOffh46hvvw0YYfSi2+mg29lHr7+DrZ378MM2NjfuiMJnLoxQy9vCGlmo2Vhs2JhrkBbtY27BQqMeoFoJUCwMUbCHyFm0oxKRyI8GvjANeB/EBQQRUcJEcB9REsBx6cSlD4LrCBU6NReFdxQBNunO3NPUk34wR2X8fKWDDg72hII57gjxWAmNDcilPwUgziHnVgGLUvUukjgHK6HYDNkhCUaRg25URjfMYzBI0OlE2NsLsbMTY2cHaLdpMznodBP4YV7kZYv1uojOzC+tYX7pBKo1ApF5uJl6Xb/Ns/pNDH7mzuw8uIsbv/oIexsu9jo55OYLePnPLiGIEvzn//QrFJIKrl5exVdeOoXmwiRn6DhAcdznx7f3aMCha+kXAR7ZNn3plKp/8z9+Dzl7JBy70JrDzYcRdnoDnFh00Cz3MB8u48Gog54VomS5qAxtOFEBw1IJ7TKN9gQ55kmQmkJalcMJTsBhYxgaj5xw/DXHgnkOTBRMk75zTPoOSbMpIKbXnDJ1ORsu80oGI5QYy7Ad+KwAHtvoRgl6gSWAI4KDRXhiAIlePKMcFqSa7oiyoOUSKo7x+vOlFX+V684NcSA5HjmJIBTLNYlKMBG7WCmg2aqj0+3iwYNH8AIf+3ttdAdDkbhlcjQX4KWmKxEIKknxPXr8HSmCx000hhNuY3XlBObmloRuxAFAlZlczkQ4iqkLVjddfq6eR/HwF0zCOaMoQWDhwYMNPFrflfyYSpkJ58ZooNHte0bCkiuT4UcDhUpZokqVYgn1qlGOYYQj4AKVcxB2Gfmh8hWrA1PXP8L3v3kX9Uod/+GvW/KsVpcH+LPvrOPh+gqQ3MOPf35JuOuNuoOrlx/gBz+ZE+OCifWDgTHEmDQubXANDSvnWKLIw8W5Xi1L0jnFAfjApoGCJoILT75SPsAR1/wANRSyajdKxdLIiABL1l9JaSVKx1L6lUiF+sZDr0pBxvtqwCTpIDTK1OurgCO7qZtCUGYx5/sSJZIxb+rINAvG06H5JWLEpHx6no9jmkYlCxQSJIoaGHN70qiFnwIgnl+BBL83BhXuBECpwap9w/YUWfwxpajMpg9NCp9NG/78f+ANJEKnoE+iiqmIAdtRLab5PSkw0nPwmgL8pjyo00ZLGJvIgBrtujDqPUwDjumFcxpsTBtex+VwTC/408BD2yXPLDAUP+Y10KiWKEJKqZqOcOg9ObYBj2pg6/k1J4kCEBqBVdDLa3Hsb25u4syZM2kExIxLJ5VM5t+SWwVTE4TX5zxjpIFtM5/nZQzyfFwjOVf0MwKQ7PV4HD/jS1WpCHhWFlfkPX6fx+iL3+XcePjorrSfc4XPm9dnWxgNYdRP1zLRbU/HrdLCzH2b/I8s9UsjjsZkOlpFjTlaR22mh23o+r6OMzO/1JjPJLDPUFH7IoDjsAjHeEyklFn9f9rAcAtGMvkgIJpEhLSSeHYe6BwwHWMcKYd+/jlkcae/mwVMX1SlavpZZQHdLGeCAoVZn3386X28/fNf4N7Nm5hbuohnX7yGy1fOoMwQQfr6XQGNHqMW+z20t/fQ2dvC/v4ttDsfYxR8Ciu/ibnFGNXSCFdWmjhdL6JVyqNVKaJZyaNatlEsk40RYei3Qf6I5dKeGMJKhrDCEWjoMZE9JOigdDyp6eOCrlqLwjhymaNpfoxKJ/+25P8Ers3c1jTCYUbCAWAhSeQHaDaTzxNGUl06hXUOppERQT6GRs7cDqHNJUxCZyX1HBzad6RUJza8KNWMEtGgHBLkMAps9IYOBqMi2p0ctnaA9fUQO7sB9tsB2j3moAWIc8vI159Brnwalfoy5uYXsbi8inqDgjlfsOL79MTS8XEExUi/wmKnr/3tz3Hv3QcIuhGSUoRX/+obOHv1Iu7fW8cbP38Pj+7cw5mzq3jh2y9gYXXxMZrxIZc/kuI06zuPr2dHA44Da9Ux9NDxnMkc51osKf0lyuL+b3/534mUa+w6CHIutnwPj4ZdhMynaDUQDxnCt6Seg+f7hlvOIRvGqFWrKDVb8Ht9jPa7KCVACRZo8jK5m5tmnFkwOdiNp8/wdvkKXJMgyKKCHLBMzi4UTa0FysBWEs8EChkVcR0MYqDrBRjFkags1CqUiKWiktm4jEFnjDqet5UYbrGTt9EddLG7s49SpYrF5TVJAC97PeTKOYTkGFcWkBQWEFgFUbao1HMonXkav/jpT7D/8AGiXhuFKMRCo4LAH2JE1SW7MN6IuVGq3CSvLxKxZVM/JKScepLg1OkTaFKJq78vUQUqcdHoGEYWen0P69u76LR7Ih3Lc63MO2guLCG2qRZG6sQuHt27K/ky9XIJ/cRUhee9TjZ0Mwj5v+vWkUOAZtVFiYpgQsPhjwO33EDs0/sf4/TJFfQHHaEEVUoV/Kt/mZOIxr/79zuo1ar453+VoNnYwwcfN/D62yVcOGvj2We62NsZ4Gd/vwI/iDAKQkl6s928FP5jlXcm7Y+LU8WRgLlWowxYHgbDDpKByT2QWieyrpnxIbQgP8L82rx4WtX7rwbtxPhOBHCph1RzGGjQ0aiiNDOPrVSM0ex5Ri6WfUbDnvQ/nl8jGnod9eju7vVS9S/So3ypFK88d0Y08rY7VvFi69Wzy/YIOHKNwaAGpnqOhVrHfIuEeUMmSsLNYmdnW6o5MwrG1353hFCqW+dRKZfgj4bodfZTidYY/YGRQtXzq/GqBlzsGrqhGh3qaR+DHscUllNDQL+voIwqVxqx0EhRFtjk4wjlqlFqEhqZYzzejDjKfJSkyNAo3zkE4pRCNaCFraLaioLILKBTI8fU3jG0HLaZf7NejIJLbbfcY6r4k81bCbnxjZXXjHS2GP9phfTEMjkQoqxGB8RgIM95bGTZxvsuUbfYEpBByqLcE6O16fzLJoNrX2vkYjrCkd1IlCalgITn5bkYpeB1V1ZNHQ0TGUhz4dITyPuxodip8hTfk9ykXk8ArFLm2G4FHToeNE+Dv3k8I7CqUMUILQHF4oKpIaL3l40mElxwDVVQwWsz6sH/eR5Jds8bMC9rfRrVU4Bv1iwjBqHPXgHeLG/6LPCQ9eBNG7P8X+vw6GfTGzApSdMbbdagZnR9lrGr34lTRatZ1zaTLgsYpo07gpyjOdz0Z8g4owBLWqRO+lFz49J9dBoo6/+cFoeCDa62x3iOw7R7ps8/u0+y+RppZGbKapr+XrYS+aznm9GzfOw5be/s4sP33pVCuCfOnkNzbk7U0H4XLxau3d3eQGdjC53tHextbmH74V04YRvFYg/NeQ+LKyMsnwixegpYWXVxcslFyd9DOeghx4WH9CVRjxkBEqHwYectxC4jaaxKzGK9FOKIpBYYi7L5pFQ74pcTrMBTMHdLfovqlAzyFGAo8EjzJikpz7xZyVeZHeF4TJUrG+kgjrCZjzuJj5i+VTUvM56zoF0/N+3jbp7K7Npkn7BBzGynbVBClHDfWEAYNtAfVITK3RvmJBKyvrGPe5sjfLqew8PdIjpdB67TQrWygnpzFQtLa1g6cQJLqyvCZPmdvpgv1O1j98E2Ouu7WL6whtbaouztH334Ad5/7ddob9zHmYtn8eyr30RzaWmsepXRdJjZxMMcItNr0ue9v8MAyWFrmO7t0+fX47UOB+fhl1KH49/9k/8JvcFAGIBOpYwgl8emN8BWv4t+GGKvWBD6DT3N9IoLfzet61ArlZFfmoc/GGGwu4t8lKDkOpLXYcL3IWxKJyRm0TYbp3KdDUKNHfIRjUY9E7PdXEEiE/lCSTa8KicnDQ7bQcQE4TjBiHkDhoCIQtEYTH6qHKMJrowKsDNbrqlTQG8g28ANkdOA3jdJZY4rGPod5Ktl1JqrSJwmVlbP4fTZE+iP9vDJ+z/GaDBCvVrD/s4uHm6sixIV/Q8+QVJkQFTWW6gGFDdnbhPzVG/IFaQKOa1KerNrzSouPnEWu+ubYuTzM24ig+EIPYZRaUjkc1hqVtGYX0KEHAZDH4EXIhwNGA9C0XUwcgwFSHnz+jefE++1VVtC3o0wX2PgiIZUAitXgm9VkC/WMBgmklexsrIIb9iVxFEuTieWi/gn//gifK+JfCFGHG2IIVYqn0K/T8pRB/fuP8IP/ksHveFAojqlag0+vfZeAFKhKrWGSAuzZgn7mtEGy6LiWIhKtYB6o4J6oTb21uumTaChFZnLjYqR202pTUqHkyr0AhRMvgg/58I3pnJFkRiRBDv8jim8ZlSxuELTi8vjaRjR2OIz04RbXk+jLoFH5SgzZjVpVzz8lskJYrSL3lw9ntcSqlRaH4P9oAm0YxpVmgxPA7DvMSo0EHDUqjOi0kGvy+rUJgF4xPQZAhsmhBdIEYvkf0oU87z5gjGU+TfvQxd/paD5lKYNgnFivYJSNfJiy0Qo9HtZ77KeV9/TOZwFIETSIsdMhwWdEY4zNlD9MJAIgIIfO9W2VyOG56Mc9dh4S/n0k7XCGNkmb8HQiIwjwcxt+X5J5ZfZT2ZTpXT3eMF20rWFRRZz5l4JNtQhEcbGQGFf6/0q2OL7rFSvQIfUBo4vAg5em8+EjBcFcdlFO/ueAoZZRpvei9imKajgb+ZgsT2NJiUbp9VkJlK7ecdESNg3CpT4P6MVXD9rtUYq9GD6ij8KHhSo8H4JcAgEtfAf8834/uqKGdu6rqhTh/fOcUsQxnGnAJrXNfLc5rm35hpyHh2POs80okjjRZ0H0t+p2hf7V8eBrgvZ/j3Kc5c9PkoBZnYDP/DdKcpOFmzI/jRNM5nyEmYBx8x2pvkXej/TxxznYFXAQbBuJNqNoASpSgpSp8eVjiVzrYM5GNPgwwieHP5S0Y8/RMDBCIAY3IzS/A6kbOPIx9b6HWw8+gR72zexu3kDu+vXUbA7OHuygSfOtXB6rYRWNcDJtQKWF1wUcn0gaqPf34QjvuEYLkGE5k3wwRF0pHK0CfNV7UTq9fA+mN/IFYqAA7EH5EJWFzA2fibYx8cqS1eqVyPRj6nHSIzjsIhvNkj42EEpepkpB0ywTKoUZf9lNE1+5KQxLIeJ93xbC3ykF5T7pYIQueNsLIsA87PEpINIjaIc4NRh2w3ESQ1xUoFlc88ug3vE/ihAP5fH9hB4cN/D/TsRHt53sPkwh26nBsddQn3uBObX1rBwagVLa2sopoyIIwf1b/Fhdk3iaW7duoW/+8EPkIv3cf7SFTzxzIuot+bGifB/6IDjuHn9pQOO77/8ouGtW7ZEFljXYohEwAajCItJSQoClmpVyc0QBR5SC2wH5UIR+RMrSIIIne0txPTEUs0pCkxFcddC4JkwvLkxw9cWdYjUaxfFBhCQDgVKr+ZcoQpR8pUbmdUzIXoaKzTIuYHwb4kaJEBgB2IsMJGbCzE3O4Ia/s1NrVWgJ9sX7zGNheGgJ20S9ZRCDoFPwE0qFr3vLbSaJ7G8ehbnLpxBs1XBoxs/Qq9Nr3gJm5ttfPzZHXSGESI7hwIN2pJZsDUPQL3fqvoSDSkrW0S3NxQuZrVRR6NVx8WL5/Hk1ScEWFSLeWw+vIdPr18HjbTtvR4e7Xaxduosdnc7YiSfPX8R3/v299ColPHum6/h0Z3bWF2cw85wVwwfpUiocUlqDj2cJxdPSSLaXDVEEuxKRXE7V4cXM/+jin5UwXDQhSUFGhPMt1po1FtIogR/+efn0KidRRx38d5HGygWy7h8oUmsi+2dz/Dv/+PHcC1fqB/kbBZZi8MP0Pd8lKoVtJrzCDwaZxYiWXTMTKf8MJPzGXUo5ipg0Ts+Y0psVqoGGEgtFm+A7PEtqgAAIABJREFUudaSjDkaT7w3pSZJBCQIxLilsUODm59JXgtrjaRF0HKU9BB+upHzJQhmX1Gqk9W9+/s9GWfGc27oVyYyZKJG6sFW/nyxWBhT9ChT6geWgFeOOzXiFSxxXFfrRilIPdc8p9bI4BgM4Ur/cSGrlcvSlvb+rrRZxjX7NUf1qYLkP+VdR9TUQt8AyubcvAAr3i/7iOfX5GC+x1oraoyqF5m/Ffx02oZ+w/5TysyY7pMC/Ky3WcG1UogcpHS0NKLBTVMojKnByegCz09vHamLYmimak9CwxsZNS2NAkwb7/SAC+Chly8VmhDQnBrh6uGW76fnzQIOO68RnlgU30h5k9wxiZZYkoOkz1upfAowZI2yjUEsUSTSJR1HAAfHioCUTERbQdv0vTxm5KUbngFTE1Cl7eB5KFErEYlycbxWZvdJXT+psqdGbDaSpTRAyU9zJgpRnEtaQ4RzRet18D3eF58J3yfg4HsXL5yU5zOOmI2jTCyCGkqf0EnBa2uESHOaJLG+YUQdNDLCfpP1PgVIlMedvq/s/cwyprOAIRvhmOUt/H0DjmlAoZEIBRyHeSAPs4FYH4njMsdIpTjIzbrH9Xba+JnVV6oydViUgw6+P1bAwXZnVbB+Czty/NUw8LH98A4+/uAn6Ox9CH/wAP5wA+VigDOnmnjq8hIuXWxheREo5zpIgi1Y0T6qRboEPSReX8oMSFQ1nzOggOkXdLQKStBQhVRUTUVj0kJ9okYplrhxntCOApPC041zOkjBU4lIj/nRuMOBfjgsgHbg/SzNKkvRsak7mkkqZ7SEkZoJ8OD6LMBDBdTSjyTCwb/J7A5TUJJjIm/aZpkoNqLQQZQUkIBKnswndWCx1hOdYDYwciKELK5rzyMOltDrNLG+nse9ewk2NhI82vDxYKOH/shCZW4VJy5cwcqZi1g6eQ6F0qSY35cxNmad461fv4ebn32E1eUmLl1+Bo0W6VQTEP/HAjgOi4Bo0viXFuG48s1X4JLDntJYiCxZiRqFHOy8i0Y3wcAbodZsiBFJg4jJWKyrwITU1rkzKOVz2NvaRr/TkQ2d2v2UAyXvsCpqR/Q/TB7CJMphIRgODP+f3k3yoV1HPOM0CpnQ29vZGFNYSB/gecrlqnxHjKaSk3qrzXAoFctiPO3u7ssmeObkMnqdLtrtLgV0BRSxbkiVxm7R8NsLpRhB2EOl3EC5toQgdlBr1bB0cg7lmo+H9x9h1PUx6gQYdDnBinDzVLRqYP703JgnzY1BEzy5CVNCcrDTQaVch+fHKFXqqDZZZ4QF8oZiWH/lxVfwtWuXMV928PH774ihsdnuIcrX8Op3/hSf3LyDn//dz1DIOfjmi1/HhdMnsf3wPq5/8C6G3X1stdvj5EwaQNzQCXZoSIjBmeQwVwdWFxhc2UXERO1iC0HcgBfkMXRPoz9oIwzMwtZo1jDfnMflC0V844VVJAkpHX3cvH0Xy0uMFKzAtkoYeRt4/Z0Yq4tLuHv/nsgAM5elQ0pKEAmFhuH6yO8j5xYR+AnybhEXLjyB0ydOot3ew61bn2FvjxKaQ1mdKM3baFQFqA6HXfHS2lzGU4lXNVbUsDKeeUMd4w+ND00q12dRW1xKE+mNQhgTunkMizYS0GzceSiAhmNUxmGaM8G+lKjVsCt8UQWUjJSJYRqbqEFz8aQYaHxpFWmV6ZX2pYXfeE0TcbGF505jTKq2u0XJ2/B9FkdMhOYlAguUJyMNJeGoNfKwFBgg4Jhr1iUHhpXayZXledluAej05JNimBqJhaqp06BGsxp7GjEq2tXxsdqv/MzIHyfoByYHQEGIGJkpRUk86/RSqQGdOhbypeKY5kNKncu8hzQhlzkvPC+dF0xArxVKMo+ztLlsBKVcNvdCStUEmExoIurlFSCUSqxmSRVUYtP6GQQPWjTUTalfw9EkUVpBFG9n7BBJC0OaKIIBOt1Of1yXgmowamTqoj0GA6Yyn3yu700bfkphE4ofI2Zp3gVB6OrqKuJkol7F72ajPwLOpjz442ehtT9SDzuP5f1xDrCvOVb5XLe2dkRlTUBGbyBjk+NJlPg8DxfOnxhHT3V8aJs5Rpi8y3aJcEeSjCMzrFHEOdQfdMfRM21DlpKXzdHJGszZiEB2o5/eGLVN04b+uB8yBb2mz2mA8G9HqSJtdLrPs23ROhSz7sc8z6NNoSzgkDzFVL6UwiUapZs+w0HgMcnR0nGY/X2cwa4RnGkwM9tA+f1Sqngfx7X/8xiarBO1cXcL9z65hUcP3kN/+CGswk3MNdr46rk6Lq3VcXKtjoUFguU+Qn8LYbAFJG2UcyFKeVb4DmGFkVAcCSosi5TRBH4xQpg3cTLmXpNiagTamAhuSRCAuRISnCU1isWBY1KhTGRChpdEEYw8P20kKbInNRFZOTyWorqmiIaEtCZ/89G7QJRGFA72hYoRKEzRUF/KhUpVqiTfKistnopdTca8wUxjwMHAjNDHU9oX94eY+Ru8X0rFM07HSB0QMHjjGjvBJrWVEXCb90TKoKHuxyMbdlKCnSsBOYoDFREkBQyDHIZBHvc3Auzsu9jayeGzz3x8+qmPbr+F5vxVnL70DNYunkdzZRm5TCT984yJz3VMAuxSJMMboFmtiYrn9OsPHXBMt3d6Xn/pgOPFb31fKAikBrECpQw7h+pDBNqss2CUfMr1GurNhhiz/S45ibYcv7B6Qrzi+7s72KWnlpQhgg6WRI98VGDUoBiRmLzM5scNqJhuhJSxlcXNtlCu1tCcM0WrtvfW5Titks1p16zVhUojG+K1y6nKj6GFcFLSs3/v3gPx+D719JPod4d49HALXj8UzwGNxRzLliNEvbSKTvchYvSklsIwtCUQmmuW4ScjNB2jJpRENkbDUCgjxUpD6lOw7kQtlfhVY4BtVn65UHMSB8srJ5Agj8jKg6pGrIHBxPrEsrDb6+HEQh3/7XdfQdEN8JMf/Qgf3LgFq1jHqQtPIrAS3Lj+IYoO0CxTQDhEpegiiUL4owE2doxBSGOFXvtTp06JAXv37l3jWR4EaNVjnFnJoeB2JbRZriwhsecQxEXsRKcRJz5qtbIkddPj+tSlGFcv9uH7K/jbn27j5efrWF3qgLnXP/1VLADuv/neEta32rjx2SlR0xkxF8TNYej7UvSRgEM2g5D0JEaW2PcOzp+7iMtPXhSwNxj0cPv2XQFew9EAw1FXCkUStKa0b8Sh4UDr5spIgkp8sp/VyFdDWDn4MoxZZTWyJG9EPbDMu+GzajYbAsoKMEaYAgrNBVH6CYYdiS7QeDK0NZMEzDHEY/OVOfmf7dDIhRr4MnlTFRt+l+cQg7VL2eSRGJeLqyfHSenesG+qRVum7Tw/IyAMswuQokqRBUm6L5dM3kqRxecKxtusSkW8d43U5MsTyg2vzfMY4NWXPik5NZmW/Fv7gONWqlrzJWDBUJj4QzDF7yp9ZzAwdBm+uJUIsGGVWq2dEviSz5OmkYj3StpRKBpZ6YVl+T4NXVVXIkWN/c9zDYfMLRhiMDS0HRM9MHQSBVFjQ9Y21+V6pgsn5auVAkdAJ+uOBTGwWSdna3tnHN3JUiPVsFd6laEAmWgIc6wY1ZIcnMAY3AdBxmSlY0Qt+9l09EP7nu1in6rDgP2xtrZmorMpzSgLVvQ84+rnGUqW9osAKApmZmShdVxp1I2OGD5v5h5R8phAh9cj4ODves2oqGWpa+wbto/zp98bSl8QtLBNXAskd61q6tMQ5Gn7eU2Vi2b/82dIXc0ZL+2z4wCFzteskZ89HQ20iXF0MIfiywAcmJK9zbbDrBPm6o9HNhQ0P570eaA7LLM2McLBBYBLiqx1kUnCP6zvsnst/z4swnGcwf4PGXDsbW1g985DfPbudXS2tlAq9JCv3MPJCx6efXEep9ZiLNh7qCZd2BhQIxOWPYTjjpDLUSEqBCJPDPJoxOrepE6R/pkDcnSkePByPsKCoVRJGgdzKqQembHchRontEwTESDIYI62UDW5fUYOQqE0cS4b2VoTYOB5eF6TKC6RhzHgSP0cVPh0Y0SSI5JK3go/K6XZCdhlvNnI6JoTp+NVFXJT/HFgnGVAMsGFCGi5rN/GhVkKsaUJJ+wLUrJIfQtTeWyzhk/CMlxTuadSX4Z7DOuAxPIdmmh2SMREZSzecojIiZG4NhKHIkcFOIUF+FELnX4dnU4Tu5s13L4V4eMP27h5r43ALaO+egqrF57BuasvodpY+lLrfgh8mtQHfWw6/lfAMdUlX//en8mod5jzQK0mRjfoSUlChFQygiM0HyaNV9MCT4N+Hy7lYv0A9dYilhYWMex2sbO1LUnCTt4RcQwClYpr+LxmkKXelpSGIUmL6YZDhSPWsiD1grz3ubl5Me639zbFsKChpYs2N7Jq2UQyPHotaZ2meSKGFsGiQCb588TJReRzVezvewg8F8VyXRS5HKpEhT7W9jwU80OEHiumDxBEDnzyzl2qYXXxYu48HNdF7LoYuha8ooOuA2yMumh7Iww6XeOxZWJfqsjF+5ViV6z02elgdeUkLLeC3jDBiEjOKQhljF5e2wrg9Tp44uwKKjkLt299KrUVqq0FFEtVXH7mCt554zW0t9dRL7kokdufJs0SpN263UkNMyOPS889DTdWG5eidYmNcm6E08t51Es+EI5QLDWBXJMCt9jAWemHRq2MKPYwGuzif/jLNjr9K3jw4DTu3P8AX7t2H5efqKDTHeL/+E9V6ferl2v41ss+3ngrh7d/Te4+6SoF7FMqNYpRq9eFSkYCDZ9HGCQCGkVCM2EkpY4TJ5cx31yQpGluopub69jZ3RbaE+lW5UoRxUJdRizvicYM+5n3SKOU/U7lMBpJNH4UdPB9/s0x4FQasvBzc6ZRxXwV9gsTj3m+IsO14xoBJjFc6XgSgfC6YhiVywZw0BvGc8tYFBeUMfZFICHNCdEIg9CocsajrxEYjg0CA34m7aiYGircgGgos62k/IlB6QADLxHqIhXTquWSgI6ceLsIKjwx5g9cL60HoffBfCieSyMW7H9jyBtFIpcShmkVd40K8bv8XEC0YxLKTR6UyU/hZ7wfk0ht7ocvevRUBYmbD8/jjcyxAVUTJIfWREQISjg+NClcwFWa6M8iczRy1WNOA7bX72RoaQeTFbOAQ/7O5Dywjgmpk2y3gE7XODpYR4bqYFs7u6adad0UTaBXcMOCnUrj4/rFY/f3OqAHX3I+fNNPeowBpRPpUspXqsGn7VRni/RvJimX5+Yz0CrddCAwwjEGF+nanQUwdDxkX9kohIlEpPWPMhXpFUzJ55ElawXfY74H5wznFguH8u/5ucoY4EuOTtq3qoZF8MU2G2lnM38ISDnXCOjYPyqny89MNI8iCEUBJUqpynrQs6BMjepZBvtsL/vBDe53TanSCEc2gpH9+zDAMbnf4wEHxwtzOGTypw4uBRzZPsj24ecFHMy9O+r1xw44pvuExdu2H93Hxqcf4OPXfwyvfRsnViw8dbWBq1drWDsRoVLrwMm1kbM7KCQd5OKhqdVt8YfzLa11IfmIE+vb2OsTYzqyAJ+0cqmlkn4i9NGUmqRv8rM0kJDikBREpPkXMSOZjG4od8pENnlGc3nzvlC2lFslb4dIXA8JlfKkjhlVohgxpnwtLTsmqXOvIQWeoZVMNCMNlEiiug6Q9FbHymG8PqMuWqtM2mggzATUmFyPcRKK5n4oJpmKmOjFFPsYga20TkhKG2M/GNkP2lxlhBHZLnnYVg05t4UwLGJ/b4SHOzHeuRnitQ87uHMvRKF4Fqcuvoozl17A6pkLKJQmamZHToIjPpyu0zN96B864ND5cdha+qVHOP7qn/1LJKmajIHbpgtZH4NGA5mJkqyWxOOEHFbaJd5mASx3bgHzjSaSwEefFWaHfRlcjIx4Ab21xqMpNIlUA4+8YlUKGnSoxmJC26RehET/jo251gJIzRhubkpdDaJoTht2TLlmNkHhBqfJsyw6JzKsiVHJYVE8HksK/8LCaYz8AgYjF3auapLUbRa18fFtO8Slcy04/gbsQQfNSlPoP91gII6KymYFozBCLwzgF3PwKwWs+x7WvT6GVoyt/Z5ssHyp4aceczE+CkCtsYhyeU6iJxHTvW0XQ1JVkOB0q4zAH6HX3UO/uwvXidFq1GDZJkG/XJyTcG042IdjBahXK8ix0KFFIBhjp2Pumxu5GoE0DNjfBCCeF8BNhlIP5MQiAQCN4CKsXBluroxb/RUsLS/g0qWLcKwIb731Fnrt2/ADFvlyMOh25L6oNvP1r9zDL99YFtnB82fP4JmnuACfxvZOiN5giK3tXdy6d08AB8GpWMyeyacoFIo4f/YCFhZbWH94F3fu3BSAc/H0WTFWlBYkNCrLFe+o5DikBfpodDK5np/TkKGxKIUDewPcvn1bqGh8Drx3Pn9+JsmqiTt+PgQNNBIJZmjs8HNS3xQQKHBQChcNqUa5KIIDSpUjOBMqX1rMjJKx2UmrRrvSTrSOiBpOBrQY45fHDnwTQePfNIz58kdUz4rlmr1hJHVL5Bk4NlzHQpkVoilpnAIazVuRJPK0xgxBAPuDfamAg+fmffN+NRqjkQgFQOw33p9+TvllHU9KOVOwIlEgN29yAqhCxXoQvpFjZjto7FNhS+lbTECVHKPQUOAEiGSSavm9bP+xnY7NSvaeURQbJxWbnU+pVxp9YYK6GP8ZwMGInbab25Tkl1Dhjt77eh2D0VDapIBDJbQ1XyjwDeAwRr4jx9EYJ92JbWUekK5v6nTg//qMhRqQyTdR0KFtJuDQMaGRIoJrNciZD6cAQwDKWHzDRFU4JnguviQSm8mH4XuMLvLZZil1CgxkXuZN3pCJeJlzUIp3c2Nb3ielSp5DGrHSPldKIAEHgXt2DvB6jHgQuOzt78i9qNKVOInSwoFG4MEIjExHcfT/bISD9zO9MY7B/9ROr8f9PgCHXkuBxizAoW2fjjRM1z6YNlg4fiTylgIOK1XNIuDQMTYLaEyex9FJ4yqre5hN9Q8FcHijER7euYH1zz7E9bd+gnq+jWcu1fDstSZOrgaYb7VRr3bgOpRqbyOJB3QvwLFGIOfh8ZTs403UmA4kskXSKLcxw02SgwEWk5oZCjTkmNSwN5K3mWRxMdLV/E+NfcPJyoCRTPSAdTksRmBY94Z2HGledEK6BnCIIharmxFw+AbdaA3ANGAyvlwmQURazTUujZqIklt6NzqepX6gRmLGoIJ/pDkfafdls0cEI2UphrPohgo+Ug0sZqALrZppyOLIZhFmwyEbRRX07AvYGi3j5h0f7723hU8/GWG/U0V17jIuPP0yzl39qojdTPr1+OeaPeIfCuAYY8opjueXnjT+v/ybfw1OxogF0Gw+MBPd8GjkUuknLklsr++NpICOUDICEj1MQninXJZog8vNzvMk0iF1HZiAGxEQZJVHzG2Rt6d8fBq0siFaQLFkuOhBnKDZaskm5e62Db2DfEcrgZ8EkktSrqaG0cAzHtfQJDby+6USq1WywnWIxBrg1KlLiJMWesM8QuYfpAUHLdfGymgX+XgPxdEjNEmxQhG1fE3O78dDXO89RL3GT7j82LDKNYRU0IpiSazvPzBJ3UJPkYR1syDoJtv226hU51BrLmMwstD1GN50RGWr1migFbUxoIfYYtIlPRcBqiWbKTRo721hqXUJlUIOG/dvIglGWFyaxyhMMAxj2PkStjv7cv/cxNWIkxB8WkyPG5MTj3Dl3DIunl5AyTHh1dimBHEe79wvo9Gs4vyF0yIxTNWFjfVNlAplMVZOr14Sg5H0p36PtCpWUK/j7OkzWFqiNNxQnk+n18fNu/fw4OEjVOoNNJpNdPsD7K3vjpNWT66dwPkLZ2AlPja37mMw7CLoDtLPCxKOZpFFAlAxuCp1FBumiBPvkaCC3li+Tp8+jbNnz6Jaqcm9i7E7Gkm0gy96h00FZA937t4WQGYMN2M80fNKahMpERw3mkStho569GuVghzPPA4xtgi/00lJO8/rG5ldjW4pBUeVyigDq8nI/B7fVy+4gBJqlqeUHNYqEX57yvvncaOAD8sYjPRms3hio1pFIW/ul3NVqzqrQhABnHji9/eRc8tyTgUNGjmggcnrErwr/Yp9LspYKVhhPxZcQ91SdSH+rWpYEq0KSIcbpSC/IIBDDOGiobEFIzMu3bxJFh56/jgHhME+iRIOBuM8HaUHyjkonRumhUNF3U3pdeFYGU4jEQZoGMChsrjGyNNaQFQUy0lfUSaSz4ntp8OC51AjmHOYLwUcwwHr9JioBRXPxEvf7gl1UQGHbJSZKIcCA3lmov93MIdDDWwBCqlEsK5d/A5BMJ0Fhgo2SajPGtwKcngv2j7eh4IDBT2cw2wnr6VRJB2HMi58o/7F8aCUMQL69Ueb4gSYa5XlnnU8C90qVY2jQ4Dyuffv35e+5PkkGtXrgVEqEXSIjcGsQJj3oBQvtnsw6I+pfHof2f46LopxHCD5XcviMsJxGODg+1nKkoJBvT+zGx4d4VDASllcqjgq4KBvUAHHwfOlZ033oeNkcY9TqfpjBhyk5XTabdy78RE2br6D9ftvYGlhgKevVvHM1SLmGnQwdlEqdJCzunCTAew4lGxT16H3nP7XIZAwSnlMss0MO5WAI+K8k31jQmM6ACpSI9u8p5GKdFRIvgMt6cevneZmj1M3xgbj2PDn1xy4kmNHP3UKEtLrMBuWdTqsiE9Yk8FTWhVzQ6gSxwiOqIia608iGyl7K5P2Ie3R/9NhLSAqdGAzh0PLnGuEI9V/m761SZTI3BFtvgOvKcBhkSJGGhvz7AWEc61lTZA8rHwJiVtDZ5Sg73NXrWBj28Kv3+3igw+ZS3kWifMMFs5/DRevXUZ9oQab+TIZh9WMx3rgrT92wKEOpOn7HNs4CZ2C1Fr7kmRx/+n//C9kQ1BKQNZTxYvmE3KAY1EZcqTIGRc6UQQ3vEMmF+iGmxYR4iY48fB5UojGSGwwSsEJSHRsi7Ss26Nh4WLoG6lJ4XszVOYWJDl8x4pRiEeoRF3kRm00qA6Tb8CPWK27jrvxPnY2t+D3RsixY1gVPM8iflWp7WEl1INvoTm3iKGXYDCKMPJilKtNSW6OCz00EmDRcVAvORhZPnrBALnYEZoZ+jGKhRj+aB1z8w6eeOoC+mGEj+88wCiycG+HVUb7OMsQnVvC/bv30e924FqxqC7tBrF45MWAcIzhR44jN2ehrowGsF0amra0m4aa65YRCXK3EIzawvkkFYTF9khRQmBCujzH5vaG0dD3RuJ1YKQooAfXZSG/EvKJi2G/i3PnzuLy5SclaZxJ2qQxiXHTLqE3MNWBOW+pokUjltGlr371qziz0hTPgedFuP7BdQEkrUYdT146j1OnTqDvFvDw9l2888vXURCvSAAPI4T5EL4VoNRhTaA8irWWADaqX509cQrn105IvZbbO6b9EjkIPQRRILk0Rt3Jw/ZW1yS6JzFEYTlmzgBFCXISxXJqOVy6dElAIRebjY1NeR7kv3P8cDzfvHlT6j9ceOIJobJt7mwLRevR+jrKYRWkpjH6VqnVkS9X0BuMMByyGGYJbm4oXiaCk5j5ObCMcZyqxTRZtI89RIPYZo4e6X/U9jCh85EkL8SgGhsjflT1STjfbAKsHELLqDSpUaaGnRqwQbGIlfklWKMI++sbKOVymFusIbR87HV3kIxyaNZJO0vEAcDnWiqYPA0qpZRqdTl/wERvjolKWaYiQQLvu1quC8DQnBKNDKnql50mqSpNUJO7aUwKpcox0RJNiOf4Zt+KZCwBRj8c5ybwf6UNaeXrLCWR41HBB9sv8yMyhSOzfHU1oCXJumDyKviiE0MpUbr+2Kx+m6qTkRIxN2colRQPIGfYG07kdnlenkMjDsYQN+pnYvwnltCd6AakQW0A1GBMwROAlKo4sb/EsLbMXM96tifAycg48/loIj7vmYCDgDm78WWjHFkDU1JJ0/waMXDTZBkDkid5cwpQstEQAYKWOU5zoXhtUhYpy0twli8ZymF2X1DHBn+X8kV5Zoz68F74PUawOf84Jnp9MxbES586QpT6qAIGEwA/ye1TcKXg7bANUe93Gpjo97lTZfsxG4WQY4SWooX1JspP+p3+cDSW+dVraSRJHAJ+Sq9MG5jtXxmDx8jSEkBkX9P3oYXxss9gbFyy3dmM3pnW0ezCnnp/mg9l+kstxsx30j0/C6r+X+LehEmW87oOPLnXXr13v33DAx4WggQJECQtLqY14lCrRxKHkofWOOSYP+aYsDWj8Fi2xiNRommuEgWCBLFvb1/6vd67a69cJ879vluVXa8fGgAxMRXR0d21ZGV+mfl999x7zrnl7z/ONlgpZY8K4o7rwzHbuO8hAHpEK3jSpuLhGFdfexPXXvsJ8tE1LC2NcOVKBU8/42NlpYNGYwuL82MU8SbyeA8O+0dRj8BGpEphov2/Rwcmzi8fHXBw30mr4o95WP2F/BZPvQk1imDD/F/K+dN4x4mFEmWCb4M95C3298MFgSmAZSXDzVjRYN8LmvIwAcs5yXQkl7gsc+BkHuh2x32i+ps6XH6BvNdN4LBbuQ38DwGLRwCO8mXoZi5calBKgGPSDV32w4zLZITEM3c6Brq/On6TgbClGK7bNE4hpVtqRhkbtBpNCK+5Eau4zTqCaoDeYIw4r8INz2P9wTx+/nKON96sY2fvDIY4hbXLl/HEZx+TPmmegPsjb6iP9ORR89IH3e8faeOP0IYdGn9qqW1/Os7LfGjvH44P2TzSvDtkQspoMbnPTPqGYSTsmkON/772NEKW5SWcd0tWUPYMFccc8Z/+b//2UJm6nKmTRUL87+kcwAyv8pONnQLpCqxGSMaO+iC5eHLpbG0ADINo2sGxqmcyj6RMcRJOGByz7+TAQ+5QKDSWYJlBETtUij0aPFTdCrp797AyDyxEkRCkAAAgAElEQVS1gFbNw8rqKrLcx+27G3h7J0B/v0N1lTj35GkmNAk6ZIlGwjX8YtqVxWN+o2nCR9E5qyJFsYdqnKGR5wh9H367Dr9Rk87jBDCNwIHvZejs30cWd8XSdpwB61t7GIwz9OIMG9v7aM4vSmDNTLqbZwjIia5X0ctMszByvqUrNnt3aNPDLAUNUAk2qrVQqDtcpMSmm9Aid9Cu++JskfCY4qFIvrhtOm2NhwMMi5alRHQlqKX+gVldZiUkeC2MRfCnnn4Sn332WcTjIXa3dyRrzoz5oKgY6g0t6Bh4xkMJFBgQUix96fHLSJKUfYrw4MEmHqzfFxep1dVFnDtzGrWVNezt7ODOjRso0jGKtIeTJ+cx365ge2cd7/5yV/qn+I02Ui/A4uoqPvXMM1hqtYE0wb37d3Hz9u2JpSuBAQPCtRMnhDbV6cXYuH8P3Z0tRJ6DiFQdVsRgNABXPnVlEvwx8CG9ihlXpbdQWE9ha63ZwOUnnkCzNYfRiE2XCsm2tysNc/x+IF1MCVI2t7awvrEhTc3GA2PLzGpBFhvb5cn5IxUnzQRMriwuoNmowJWGhSNk8diAI1Yl2C0W7C1CjZDYwCFJcgxGpLfZG9VmyAUc2AmC9yIbcEbstTBOwXJhvVpBre7Dr1KY7wNuFe1WC5EIs6lRsG5EMWlRA9Sapo/DaDyWoJb3BJs50YZaqgiF6VOhVQylH3FbUoWE6bMgehgrbGZQzOuD7+1bsKJUJK2AaF8LZsCV5sb3q7Bdq4GZtc1WoKWBN88fx4KgXjUvSnnT/ZWqBAWElvKjLm3lCTdwKlZknokeotGoSRChbmXUFk3ACc0peM+I9sEkTQYDo6eROc7x5FphBo3nnI80N81G9XrTfeE2hD6WGMBSBhwKQLh9BR+q8dHK1FGAQ5bmkkCd/2tVxywkU+ciTSDptaqfnV3sQs+AJDErsA0HSYUiTYrAI7cVljLgMHOUqabkibl2DD2rKoYdOufK+agY4CV0VwsKFURoFVYD/vKxKXhS0PSoSsdxFRDRIR7Rx0Q/R4GqLrKz25L7j8ke64jIY9Tq1KRaYUXjCkJ0fHVbGnCXx//w/phPPOo4GE+Xr53ZgOQ40ffEir7U46S8PQUc5vttv6xSGKGA4ijAwX1hTu6DAqjj9q8MOI4ch5mg74MAR0anvs4Orr7xEu6+8yr6u7exPLeDr3/lJD73wgqqdepBr6LVOoDv7qHf6aMa5IgYZwvYYNAdGooS7yUmLAVwfHSwIcdiG3OXQZNk/UubmwTc8iYb9NsAXPO0U+qSxT0TLcPM2M9cHKbbuG+AhZOgEHrVFCLKdxNLERHlpFmxomo4Vdo2RO5VOQdaUzFVBwNgDmsz5LmZfSCQkXFVwGHpZGqtOz1+y+XSCobsM7+LoOcIwGfHK44NjZQMBGptBcBb574izeFETRTUZY778Oi8GgUYFh4ydw6VxiVs7rXw45e28fNfDXDjbhWj4gIuPvk1PPmp57C4yB5EZbOj2bvv+P///wYcjAWnc49hAEyqpNRNM8r1XUn20iZe1xHOcxTzf+KA41v/5s8nO1Tm0erknxfMwNJlilQQsxhLTwKf3GNHKgbkEU+ygtJJmBl5k9HigsyLikQRXxwLHKQOC4XmQq45NSEqViomu8/MPMthpGKNRmPUxnS9GaM1R8sCWq4OJKuTZnRFqOLBVoBet4NsMJYeIEHIAGUoGX/XumUJNaA9J9nlKp2CcsMx535W4z78cUqphaGYLC0hmltC4fqYay9h5bGmZLh3N7Zw5/ptdDtM2TsSrO4fHCCMgc1OB2klki7ocZ6ixgCRDl3sn2DF7WvMuLcaiMWfm+OSSdC37zWQpWNEIWlUzLgORBsjIjEZd3YmzeHlKfw8RcSx4gTJQCdNcR+rE9ExA3UGnmy2yooBF/rOfleocp9//rN48YXPS1PGrc0NCZ5Zabm3/wBXr72HpfkFrC6vYI+ibfZZCXwBAX1xv/AlEPcRGMegfkeyJMvL84gqbfSGfQySIVwvhTPu4nS7ipWqh3zYQ/ySD3++jWJpDuvpGLVzJ3Dx2SdB2y2C0c33r+HmzVtiyRlEVcRxijgxvTJarTmMHQed3R2MB13UI1+E06TkOW4oGpF21UTshurEQLKL/YNdAV2GnmQCI9YcGvU5BFFNwFxQoQDbR5z3RHvCsWq2DY1vnBjBOc/xYqUlzxHE8veFSxfRaLVMhWTjgVC4Tqyu4fzZ01iYn0OWxOjs74prG8eqwqxuyD4ytiwtVpyeUFl4rKyAMBhTmokG0xrAJKx+SWncReRxUSiMmxdIW/SQRbUJQJzSwCjGDQ3AsP1FCLCk4scFhBVGCzii1PytVDClX3E/VLfCrD6BtIIAqSyExn2OLiX8n+BE95nHo45cDNK4LQUgqv9Q8To7jct8oRRA22lbt0/Qp4E5v0+rGVpBoMsbH/xfqhCWsqPZ6EwaNwameaML0e9w3iKlrkqN2MBsX9+v854GwaSC6aJBwGHE9MaK2NAYp71h9DNKm+OxF6zpljQWCl406NZta2WEnxGx9uLiQxUOXTgOgRf3MKVHx+IQbcuui7p/5e1wLlTAwe3yPPPYCDguXLgA0k6nC9Y0MJ5si4uSYwAarwMK6qXyVTgCzlvt6qTxpVRUtL+NdW3jdTC7Xxp4KnjTZf2oxfu45wg4Zh/6ffyd2WaR5X3Q98v1xmSZNXpQ3YrS7njM1NHpZ6WqqHZsdj0pU5aOAg6zncZnj6dcoTmqSvBJVDim4z2tcEwA5rGd1s1nHgmYZksUMyfjkwAcnPfZtPb6u/+I66/9V+xvvo0LZ5fxmafX8M+en8N8exOj0Q1UKgeo1XvIsw7iYYIKDZBioEhMTMugOHDJrqBxDtE8z21qm9odH1w+9I6HOnSXWliU33wIhNiGeZYCVTBmEpH0lLI0uR/K3KxDrxvBhXG9oq0s71FqNGhAcZjFJxa2Es/z/aZJM+9nV9qZG0E4QaORaxjtial2GNMUAzIs8JgAELMi88eYkitqnGpWJveYVjgEaFiXK7lmGOibxHbhUmMyi2xLVZBDlV3fVjvkokSvkyCsVxE2Khh1u4hHMaqtKoJKiJ3uCJk/h7BxEaP0HF59q8D3f7iPt94N4UdP4/IzL+DKM0+iKZraj3H+P0QF4jhActy3Hvd5bSzLooGhVRsnR36O8TCTtoyVuK4xvmEcxTmMAE4SLMJZ4TUI02n8161w/O63//WEUqVZujLwIHVDSlXCwzMZECFGeaZxVpGa7B2fp0MVd5JWkRp8MAPJiiBtdNm7gwcsbgukX7HnRtSUjPbKiRXUGmxGR4/+qlC42CxvPNhDY74h4usHezsYEvD6c0jGdCWowkk3sLu5geHePrJ+D24aS6+CIo/lZvCqLbTqDSwtzksgXYtCOAxGXQ/kzLd9FwNy3elGUwDN+TmM4ODOxhaqzTaWqy6yJEMySDHcH6AWhnjs/DlEkYNbt65hHC0gpgtOq4kex4OiZDoHUf8SBrj57lVsbm/hxKmTqC/Mifiejl/s3k5x/LDLhmIjzLUirCw25QRLrxCK4Idj9PNAMi3N0MdSuy4dxvt7Wxge7Mnz99ipk/0/KlWhA0kzwiDEYEQ/6h72b9yTYO/Zz3wKzz//vAj/hRJkM2fX7l/FT374I7Htu3T2LEa9PnoH+9JsjlkeEZPItBFIxp+0ojgeyWW4vDCPVrWJO9sb2Bv1Ua1XEDCA3NzCKoDnLl1CevnzyKMA+3GCl159Fb0kxurykuhReE6oT9na3EGn0xUqXa3axJw4V7EBYIb7BA+snJAG5jk4sbaG02fOoVonFapAb+O+9DvZ29uSCbVajVCp+qjVIxGd10JXNDK7Ox0kmYtGYxFZ7mFzew87O3soKgU6PdOjQ0GzBhBsYnh2YRmPPfYYao26CKOXVpalmR6Dwv3OAV595VcCjpYW5qSSRjc1VpFEwE5tg4h6qekJRRcktCIB06mAjtR1pXqijQ3LAYupSHhCHauFNTAbzVsnl2qgcRahnof3H+9d3jtJbNyvFHBQt6DVCN7X4hhkA3MJTsnQs6JpfV0Cqdhk9jUYZbDFQEuSCNwvS9dx2LCJ1Brb+JDb5GfV0SpJjEuVUpU0k642q4XNlJsgtZg0H1RqVDI2DljqdKTgQ9+/15+KyfXznDy1UpLFxuXJD4wGh+5knL+EQsYKETvp2gWrPPYaZIthpA0iCTgMJSwUupH52wAdfoeKvpVCJBO85QQrqON3lQGI/q8Lh4JPXruz1QkFQ2UAwAqHPpRapb81aNT5fDawl+fp+U/zAtsQkICD1wsBNXUqCjjK31kOyFl9NQEnhG7G656GHxx/Y4trqiEajJfpVErD04C1HJDreMxWJ44CD4ditxnR4yzgKIMNExY9HDCXF3EmHVQfpoBDwbKAdCY/JnoJA1z5+QlwVWdG+55Z0KHZxkcdlwKO2c/pPn4YwFH+rO6X/v4gSpWMzzGR1kepcBwVHJFa/SiwYr7/8MjMvnfQG6Kzu45/+v5/wINbP8LnPt3Es880ceXxOi5fCJGPriLydhB4A0lM+h6TI9b1iVOLS9ptBKQey5Uo8hFyjOG4saCQjxtoyv0yjbsnjKJDR3OkQNoG0ibCNxWHEnVp+nlWGQwdxjhDTSsQk2KC6jWsQP3Qd9uvIR7XNh5mn6cNVAmWmSCWRq0iTFdKlwKOiZJkIoY336GULCtyt0Cl/P1T/KA7YsGGgA4eELUZCji0XfrDlSbHrkOyjpTAPr+LhRuvxVgrRTzMUPVqCPwqslGGeMz4kDGoj0ESoDOqoNK4DMd/Ar96rYcf/OgWbt/NgepFXHn+G3jsyvMIpd/WR+NZHQcIjnv91wUcqkU027Fxgk0SakKHYET6obiurAOVCllALBzkCD3TJuITAxy/9+1/c2jB0iwpf0tQERICM4NFlylTBeDi7dHFirQdrwF25xSgQZF2ZkSYeWoE3AQWpDkx11zxAql8yATIZmphAM/xJRg7deYUMifD7t6e9KrgR7v9EQZJitZiG2cvXxAgEBcenn72RSwvr2H9bg9Xr/89Nu7cQcP1UWfg0OtJtYIcIO7T1Vu7aDZqOLW2ijxLEBHdsVrgmCpHJfDRP9hDVCRYajbw6ScfR3thHldv30SP3ZtrERrVOmpRE/FgKIDmwrkVtOvAvTvX8fL31xEtzqNYmEOHEi8KJEklY9DlAPv3NnDr7h0sr61ibnlR+mrw2Pux6Xzt91Ik6RBzzQrWVhfQrldQDUKELhG+i/vjAP3uAfLxGPXQR9Uv4CSxVCo4lgf9XSSFi1FeoJ97yKj/iGoYJAV6dDu6eVcCzBNnT+P0xYsIWw1kviP6GWa8u8MRbly9ht2dLTQrNakSMQiVLvI+g1Ug8NnZupAAneeSWeKo4omW4/TKEt64eh33dw8QRHVUEWJ0exNnoga+8unPYfdsG4Ss+6MYL7/9BoZjIukKhp09LM/Ni+5BsrpDvsvFqZPn8MSTz2BxcVl6AXSyMXY21nHn5jXQ0WxtZRWPP34F8wtL4nYUJWPRldxbvy2ZfwaAlWqAubmGULIWl+YEzKw/oN2uj9NnLqFSa+Pe3Qe4e+8+bm1tY3+PTmkm+8p9IS2NATHHIB3s4sqVK2KYsN/pSKAqoJiUHwcipNeAlRUjo4eactHrciPTYxyoNqqiJ/L8Cg72e9je3sXcwooEako50Uy3ZvDzlI0xIxnbkAJg2iIHPsLAdG91aJRAzY5jLKX7Q3YOdwTMJnEm9C6CR83ia+Auga7joLnYnmSneUwMArWSILQgO8eryFrF8QogSPvU17RKY1zJTMUjptV0kkwACsEAXyM444PvVaDD71WHsIkQ2gIOrV6om5QG+f3EOE4pbYnbK28jHpkGjVqZ1cqmoRESDE4Bh9KEuB8apPO86/mlRS4/x6wQKxB8Pxd83eastS6PW86RTciIOYbVeMgUZatM/C4NhNUdjNmmcnCoAf9s4Knd1cv7XAYqCj50fPR7JuCFphKeN7Hi1UoW95WUKkHQpcdswMrqq+7Tzs6uLFikjzI5IefYMWBDKV4Kbnmtaa+VR4GKIzP6M4BiFiQqeNFdPq7CoYDjUaBlv9OdgHc9N9wvXlM8FlZFy9dfGdRJ0FMqsDwMNgy94VHfLZ+3GpSjxsKEdselXj9Yw6Gd7k3g8zClSiigM4/yvijgeBRoENvU0jmbfR8Bhz6O2sajAEeWJnhw7w7e/tU/4O77/4Cl1j6+/KVVfPaZECdWDtBu7qLfeQ8eDkBCa8CGchnEPTPuZXBSB2G1iTym2tjoUxnPMJtegMEoEy6zCpXjwr/Dr086ixte3Ef7sL5bqwlSUbDCjUOcrEm3gSNj4UONwZUBZWLPiYOuldcKTuDZ4C1vzrFYg5asd48+hCM07Ta+5XhSs2gqI4fmkclJtzsjIMNWORR0iCdvhkLKT+Wdn24pTc2GGaqyISJ3lsdM7JG6wDAwbTzECCDz4Ge+COmZXJaGiTQIyRx41SW4/iK2dmjksgrXW8M/vnwb//0Xd7C+U0FQ+Qye+uzv4fwTz0oPqQ/7OA5QHPf6cd9z3Od17SE9SrSPjnHt5DrMuOLWrRuYm1vAxQuP4969dTHlefqZK0gzxh2uofN/koDjD/7UUKom17ddbCdZMba8pBRWuuxSqBuhWg0QVRhIMSNggrQxs96k/niOaCHMgWYYjhPkcSK6hsg6ybAER75dEPnw3QALi3N47PFLwnPvdLuoNtpC4cpyFxv3OhJAnjl3Eux91B31ML+8hOUTJwWwXL97G2++8iqqjouVVhvu2JSBRgPjlvLaW7dkwTh31jRYo26BXG5WWxicstkVA/4i7qGap/j0xfO4dPEC9kd97LIZnW8aWDUaLRzs7WJn8w7qUY7QGcvf77wWozrXRt5ooeewIEW7dKa5Y9Fc5P0Y9x7cx/ziAlbYHCvwxC60M7QieYpvkhHyYoQwcKU6Uo3oUc/KTAvVs5dFlDzod7Gz8QD729tg1lduGOS4WMsxSlLsDRPs9hN0cxexG2HE/ghpgaXOgTgxRa06Ku02/HoVWeBhlCZiyeq5pkt2v3MgHefb5PyzBGtBRy0YyBgxM3CweyCLbL3GBnaZiG5XFhu492Abw5gZ5BrGnRS7dzbQKAK0oyrOxmME7RbcpTlc7+5gpxgBdQ+DpC98+oCMMcmAFvCDEMvLqzh15hzm5w2lhIKv+/fu4PbV93CwsyVOQ3TAYtd2LwjRCAxHXHpt5Ea3kCSx9PBgwMP5iK+LYCwpsLRyAmsnzkjVgN1H93oZ1u/eNZQh18He/i7u3rotrlw8D7/x5c+IBSpvbJoT8IY82DM9P0RDQOB9SFRr+P5CqxEx7kjKk7wyqLk4f/4izp2/KNWN9fVN6V3DMdVGg5oB5m8GOBUkyBwH7bklzK+sCOiIxwNxlWNFMcoSsSFm2ZuLv2qkxHtETBgI9a1wjJ1wWbXgJMLsO7UdMA5fMu2X+pHwb943J86cNVay1uqWv1XPISJgz9z/WlHhd3K/NWDm3+qQxfMsNLNKRSoEfCgYUME171mtFHBbtNU1C4rZR628SI8ZNlEcjiaCZMM7Nf08OH+JCJzVvsFgEtDzM9x+t2tcuqQyZDUJZcChlCRWYfkw4CmROaVSMZosmeyp17LVmdnAmvtBXVW5osFtKZhS8FGurHExKGtR9LPla6z8dxlwTNZw7TJuz2G58sH3HMryZ6aqRLE3dSmstGnjPgIOiQFm1ofy9xtzBI6j0a8R3HM7HHNauTZbNfmb7ynrfPi/gpDyfmuFQJ/TsXpkQGuP9aiFl8/NusgcOnYBBNNISBfn8hgRcOi1Wa6Cat8dVjhUoK9rpn5efpcAQXnc9H7TWPyRx6eWqjMVkg9b4ZDkQ+mz5X0052Aqmj8KcHA+KccGh6+Gj6bhmOxzCYCUAUd53PR7ZlUBMg9vb+LaW7/C2699D/VwA597toUvvbCACydHCIubQHITFWcPoZ+Y/lxkZ4gVLFdSYwkrAbD21SDIoDhaglvT9Vty9NaW9mNKOAxFKY2A3GojeB4ENDCKZyUsN83ymNRn42P5MUfMyijPDanT066pdlTKtKhyIF/GNPY91IMS09HeHLEDJNwnM6dhvgkUdDrsIXeNwYU44/LHEFlMsUGaEpa+VMbPfhnFuyI2mVGxi1Y3BQI26jO+uHL4dlz1EpAu5eZGsQioDDzMeE21IuqbW6rmzF6QdjPcHgHHIAQSghHmeQvZHfnxFcOkDMBCFKjLT+bUkDkVFE6EkVvHg3GI//azO3jpH/pA/AxOX/5tnHnyecyvrRwy5ThqN466nmffdxxgeNR2Z+f6R7/PJM/kUbhSuX799Tfx1ltvCfCoNyI8fvkZfPYzL+Kf/ukXAkC+/Sd/iGrdQRT5wrT5RAHHN//4X00yNLpjMlFbqoNkWhMuSik1vhJYVGtGaMIbttYyGVJ+hgEbJ2f2E9AFu9PvyU57pFVIt0w6sjB7YBypmlEVaydX8eRTjyPJE3S6fQRhFSOxayxw/9YGDnY3UfVcrC400WhWkXsZKq0Gzlw4j717Hbz+6muiSajXami121g7cwq572KcJnj1V6/LgnrqzGkJNMTNSWYSKzalU5XLfRoAgz6Wag2cWF4D2g3EoY++4yEBRe0ZkjwWEU2F7kPdPWzdX8f21V1UGy24lTrGcDES33zefBnGgz7qYUOElMwcnz59WsTLJkDmVs2CyImFNCUK55nxGo5i6WpOzUwSJOL4srK4Iudk0B8hGRvnHy56we590TLQXjUn3zOI4ETUwnCS85Dv3xcaG6sclXpDqErs0smFyJRIDYeaWXZqDbS/CY+BFKJstC9Ak5QeZhNoiUyBOznxlZBOY0PZ14TugbmPLHWFMvT4lSdEzN3f20CtPYegXsO716/i6tX3QR+yBVKeqlUZM9EI9A0XP2QzvIoBttT0jGNSj0bIh33kyVjE7sxKOz7dhAKEkTuxwOVn1EWJx8FrMPEpGqa42sHeQUe2F1rb5PbcAiK/btC+52CuTYvdEa5ffQ93b98x9s7NQColc/WmVOloUDAeDBH5AVKpLowla0bBrASebBrJPhbsHZFkCJpzRpAfDyX4nFtYxKlTZ8Slav+gh8J2/KZQl1lzngtOBHQLIrgJs4Gc2+WTZ3HuscdQbzQxZN+Eg32MBuQidw3QELK5JyCMpgZstMd7tzMeiI6D2yX9hncgxZW8RAlyhuz9Is0yTSZaAEmpT0hu6UNaldCsNP8XW9lx3/SLsRn5smic48/rVatH/K3ULLXnlQXN0ox4TWtjuGlmxjgHqX5EAYdWOOLR8ND8pcfBY1ctBc8vA2LN8nNekXvHioEV5M0CDu4DewBNqwMGuLFBHgEHx6mzvzehVPF9Wtnhdcjt0oWuXF3gNmcBiB6b3N+DgVCaVOtQDhaP+rsMODSYLgfzSk0rB418n87Z5KxzLHitcX7ivUjwQZDNazLJp7a+GiSXf+eJAYTSdyXJ5PNzc/MTrQ1FlwQwPGalUCndTQNwPS7dL638lMfqUYv3B2XP+ZnjROMKOMpZ+zIoYX8h1afwPE7MDuy9MrYVNq1yPERfo/WfxolH0KqYeSw/HgIeJcAxu48mTvvgCoc6T5XH+hBgtBUsc8xTDYee43KOv/z9+veHqXDouZsFHPKd1ojmUQFUGXCwiejG+i289cvvYfP+Szh/BvjSi8u4eC7DSnsfDX8DUbGJCB242Rj5WJrcoHAqQBHCoWOdFYVTRA1nJLpQ+AQclppkG2Ub5rgDj6Y4DzN5josD5XXj+sSgPjQBuXCXGOlyriatnE8ZfQKpi47YfvKkmniKa53DoEtBny06TFg9vJ6k0cy0YmEqFwoGTO8ykULQfSsNAacBOKEYkBBZ5H6C1Bsj8TgGGTyuEwzIFXQYWYcFAyVQYV21OJcyyypaDUE2UmqwPzxOajCo1LGNco2ie1KJMOM0NbEyA2BpVaVmz9ObaErjeuRJkDE0lKoxtQhc/knY5jrCYysAT8TynCB4nrnPES1XQZtrGg7xJ/Z8dNwGYu8U7txu4od/t43Xf55j6eSXcfGzX8Xq5UuIhGb16MdxgOK414+70I77PA1/NBEX+MaavtPpSWKJc/bG5j2sLJ/GytIZ/O3f/D3efvtt/Kvv/BFabY5HIvHCJwo4fut/+pYEGZptUirVJMNX0Ks9xaDPErLJ5pEn7/lEsBk6yUCCL2OD6UkGmgG0T+GR66LBxccCjopLT2Z2HR6LMxXfnw1GuHjxAp5/8XnRADAAr9faQrEhreq9G6/g+utvIhzmCFMXO1t7SF0ffq2GYZZhjoLiJEF7fgEpG7UtLeDCU1fg1CKMPQ/vvvcK9g/2sbJ2EgP2Den3kNlGNVxol90Ig4JN+DKQ/uKNC4ziAuN6FTEz+evbAKsSFKbR2SkhpSlDPmIFI4HTSNFuzUvHdT+sSAndizzhwfE4uwfGJpQvMABvTMSmxmI1y0MJsGmvOU7H0q270xngwYNdadrneWxMR7GssUAMI3a9bsAjsHBMQyhpDm+1AkxRcN4y59FDEMUy0THUDP0QoRMgT1jBcMXVi2JqBlG7+3tSS63V69KN27WBQlSp4OCgC9+LpBolGWmYniGsIgyzAyw05xEWEWpRS3qwvr9+G6eevIinPvssql2gWm8id1289tprePOXr6Ad+LhIzY7noOMF2NnZxu4BgU0Bj0L/LBEOIR+skFUDH4FDG79EMtYMdFn9on1t4WVYXT1hM9qhXKuc11dW1uS63hpkYvsrgfCQpgOJuKF1B6ZZYxGn0kxPhFJugVpIzQxpOCPJ3g8owB+N4RcO1haWsNyel0aXraiGPruq5yPpAMybudZoGpoIXAEx/cEIW2MV6rGyZuxPUwr52AfFDTBHh4gkkQBW+oo0TCd3Om1du3YNUTbAOMtRnXerfn4AACAASURBVJvH4top1Gp10e7EtELudoCIPAFXxsMlkPRC7B10sUNXLQbWnqHxECgat8NCjpkAYWlhESfqpkGmagc0226oZTnG1F5JMGka0Onkpc0Vm3Wj6WBWW3r0ZJkAbNWD9bvGREK6ttsKBceIxynbtwGrUsi0GsH38zlWpfiYrXBMBOLjgbyuQb1WK7TKpN9pdBUEViaZQnqUCJaZTLAJAKmAWvCjQdlBryv7YSZ2Ux1hxY/BOMds2O/Ze43UUNPgjmM30eTYPiAK5Lg/uj3dVz0W7hfBJsdSM/tlkKFB4GyFoxzk6liojoev6ffwGBTITbQGlia7vr4uiQ3qiXj+2PxPznc4rX6VA05dCAPXmehluD5wruPY0FKRj07nwFTqbGdxHqNWtXTNKQMLDfa1KqP/lxfe8iJ7VBBeDl5nXVPLYELuf3HkMQFaGfjo+0ZxMkli8DyxMqf3AH+raFyPQddN2TarfWNjNVnefvn7yqLxh8AGrznpLj51J5sdh+MAh/bhmAUcuk2tcJj9fRhwlClVs+PEz5Q1HEftv+5fGWwc+nsGcOi46XEq4Ojs7eP+jTfwi3/8d/Cc9/Diiwv46ldO4tRajMh9AAzXgeEOKnmC0Lcy5XHBvnDIOIYFKw0VcWKS7LzYww4Bb2RoP5qoVwUCnZVyFx6d5FiJKA/8h/ybgXTK5dfInCaSDHH0ZEzuAWQ921yR8RcwJksGm1BCwLXcXKiW2mT6duv/uq1ppcxUrARnsKBh8QdBRECnUAbWbiQ7kxUZUhY+vAKJR+tbdh6nOU0hzANlcOVCC51WKGQ3WdVXW19xfqeTqaGtiS7E/s4IqqgVc5lo4Q/nP9smUGhSpUaHOsjiNGX0K9zm5MAnbz5S/PLQWZHCi/S6YkWGQKqAK8BvIjOZWPBK80LGAS6vl0KS0BnjHaeBwl9GEJzB3lYbL/2kg3/88T62d1Zx6qnfxONf/DKay0uPlHYcBwiOe/24S+24z5MqyDmJ9HTO+WR26HrHvx03wXhUIB45+PGPfib09G/9z7+PhSX23xsLIPtEAcfXvvn7MtGWy+5aIpYJ1Q0mgj++jwu/NnHiZyjuLi8K5W3x70bN2GsyyKCbFR+1CrPBpmvvjXc2cfbsaXz9n38V5y+cQcEsP6FnwQFKkXRi3HzlVwiSMUK6RW1tY5fC5FYT8ydOwI33kMa0L2VgWsGp1SU0F2sY5yP0+lu4dn+A3a0dBIWHathAZzREJ00winxQbhoRfevx864aJRh3+xjtd5EMR8i8w3aTtGVlUNGo1mQcoqbtfSHg3weCCvwq7SDZyTuCl04bv/X7Rswq2Vko/YOpBOvoQpqJ50qwsre/b/QERYo8LRD3Ygy6A6luMCgP2ZSCE5ZjXKn8wFSXPNp6UhjrBtLrpGoFvuXFvXyOGHCxuVr3oA86ki0uVkVTE48Ih2qI871JYzi1RTZ2wiU7ZBBg0S2pKlzL3b0NNJoRvvCF59GP++hxUvVbePCggzdeex2VYoRPXTyBxWaIOAklOBdHrH7faigML5w/bPKoNBklREum3nYnroeu6CtacwtI6UoxGmP55Emh3dH56t7VGxJAMfOqWW+xK7W8frimSV4UVMSpKxFnBk+CL4Kbu3s3MGbjySITl6xWvYKluSaatYpcn524jl6XtroevCgUPQVdyDhDM1jd3ekJeNGAWjuUc9YT62ECOd9HJQqkxwb1GWyb2j3YExrdyFYbxdCZ4JITqDaR4vg0V0TcyzFkZppZZE4sDCBZLeD1yvFzbadogi6Oq1SQohCPn53Dwty8NIBidosZc45nZ8DKSY4sNla2pGyRXkERLbNAAi4YDwWDCdgLeD+wd0lEi+dQAJXonmzTOf5WKop2eqdPu4rQdYx0/zguBJVaOeDcwePk8akwm5VN/s9rXysHBC0cBxHMhUboraCH2y5rLVj94ef4Gd0Gf/N64eeoGVMrXxNwzpnGh5kBQWlm9k9BhF63KhIvB2k6T5YTPOOhCca1+iM0MNsLRMaNWc5SVWQ2IFdutH6vzuP6/2yFQz8/qUpbITyvFXYHv3//voAOXlMKCsvBqgaE5f3gOPMYWJXjmNHSV4JR2x9Fe7pw/MqgzlQOTFNBPWYdLz0Opdcdt/A+6vXj+kTI/foBtrlMtPGYOBY8Hh6Ljqmcn0ljRzMfaoNQ7o/M3UVkTBkIrGkRyuDL0gN5/J50Xp7qHCjSNWNsjkiv6Ucev2j9HnaJ0ueEslN6PAQaWAm3j9kKBJ9O2afBzsW6L3zfVDvzwaE4aUIajZlAWPfH6pZKFR7FO7Mg8WBzB6/99Lt4/82/wpPPxPjyV1p45hkPzcY24sFNBNmBmKkwPvISGtRIsddoFAg4+JUSxRNssC+F9cFljwtxQTLiBT49oVORhsVeXDSYoc38x7wAhdJk90cBhbk2DNBgdZzfLUkQBuxqqEO3LO53ksJhNc24vGifcukWLg5SDO7F0dIG6SRay98mlnZD6v18eGReJCNkg6GY4ASNurAhRo6PkRMhETcsFj0IOBIEGdfBRLhHeanEI85X/Ga5QGmLnQo6oiaWgELnI0+uGVqZsqLCCpNpXMtkYpbHyDMmtDKx2GeiTwsz5vq0SQCyMJTbpuM/0bSUT0i5RGLLG8ZTFzQ1EQG6bMhachlbLvNDypYdOgM2CFLMj1wyRRX9AYmjjGFPYjxaw81rVfzipQK/eGmMvPYkPvvNP8CJxy6KCdLs4zhAcNxl9VE+f9R788wR5grnWZNcIMMBiMKmMJc4/rSu39/v4C//8v9Ae66JP/nTP5J1LQx58+RIHV6jDip5D7/31acQ8Z6mtf7H6cPxlW/87kOZHZ3oZIIJqhOKhT4/qX4IR5iUFTORzmbazARjAm46wvC+pq6jIguqKxN5JWhIxnx5eRE1ZtaRIgqNsJvUq+XExemFeVy++BgqYYD7t2/jVq+DDvsNNFvIx12ELBEOU1QLH+dWF7CwuoxseIDd7g5ep76gP0JAW1G3gv1eH/ujoWSumUOnja4s9omx76z6IdoUiXuBaFJYX5xwvBPeMOxeOOXtRw1jW0fozspJWnhImbllAxrNUNhgiA0U+WA2XDPJzCCpmFQWCXb+dF3RHzDTuRcPBJzkSYF+d2CC8pR6hRhpkdounobzKRVZUmI4ovZ8sLket1fOvJUBB117ijxEd5+UnxEWF+uo13mTsgdDA7HTnVLAOCEqHcOuCqzi8I4lZYUgkiQxAo4gcPDpzzyDoMjw81fexIOdEaq1JQSeh9VWhNOLNYQONScmQy7Bnc2qMwBRHjtpTZMMrRV5icOY7djtJGOxGqZLF5VjPAfN+QVpcNftDdDZMZ/XAFAWeekRY6zhlk+fsp3UrVYlCITfz9e5D9TqMGs76OwjS0cIXQdzzRrmGqarfFzUBGTMzS+iNT+HXn+AB9s70mWdx0M3LHZT1smA4y0uN4UpdbYbbeMqRbG+NCBkMzb6Cngi3htlxgXOpeECKVuuAarM/NFPZGllSaojvC7o1sXvVFEYg246d8gkboXLbAqp4yyJAy/DQrONE8sr0kCQts8EtHw/QQ5BG9/HQEuE7dR9SOd52sPy/iew5ZVrFwl2eWVQ5bHE7sF3jEMV950//G6eb3W1KnLTAdtUSE3wo4JiARw9A5AUYPDzfGgFgHRNPad6bRIQ8NhFMxJTRG8719MBwWpQlOalXcmVFqYLAMdQ9qPZshluA4qjsDLpSs730niB+1amQHF/laal+pXZuVGDON7vHB/V7PC49FjlGrVd58tBcTloJECU0S8J3XXbfL4MOGYDa5mLLKWKx8vriICDYIuAg2M4S3+SOaqkm+Bx8xh5DAQcHFdSA/lQip4CSn2vggijiTDUNxE0Wq4xt6/riYKW4xbmR70+20dC36fHIPfRBwCOeGxctvR600SLfp40W10XpcIv14K9Bzg/pOZa4HU7ia0lkjTnTQHHZFwleDQB1IcJNgj+PzDIsc149RqZvY5cW4kqf1f5byYUy9eWAs1JklH54Y84AQo4Jtv8SICjwL2338A//Jf/HfXKLbzwhRpeeNHHpcsDjAZvwsM2iriQBrKkXHscOxYuZKBtczKKhu0QMf4Q4yM2i9M+DwyEbb8MZacxucI+YOLqwwqlvQc/8jWowmzVQttkvbB5LMPKDQIJ3BKGFZxIJXkRSDM7zrWMgTiGUrNxeLcz3vDgmo5cCIIqXI/VROU+Gbq09BIBWRaSMYWb7aARdOEkO6JzjBpVDPIQI2cRsbuCzFkAnKqsPRFiRBgicIZI0EXq0CiFoMdQxYXqRZdEiTRSeGRVCMIxpkFMxBlQEqBIm3ByrpW02qXREAE+1yS+h72RCMTNc0IQNIjGCNilGcgMhaqsJdETIqWYEi3Lfl7oc2kbyKqGO+X27Y+hsUkFpNQrhX8L0FDdCmOnpI4iDRHnAyRFgrC6jHrjSdy/t4of/7CPl19OMcwv4NRnfgNnP/Ucqg1jhjI7z3zka8d+4MPMAR/0XQQcBBW8hnirShL27gPcvvUAt27eldeqlTo2N7flWvtnv/FFfP7F5yQuHgy6wlT6RAHHb/3BH08yGDrplQNSWojOVjD0AIWGYgGHCEhtEKj0BrMSGi65LCjMpjMbKV0hc8lW1huhcMrDkBQfH/VahGoYSHdpDtLqzh7maw1c/sxn0azXsL95H7dGAxwwA9BuSYBOmFL0Yrj9EZb9AHPL82I123mwjo0Gs8IBGD6TtzccpThgLwkKOj1P0iFcdHqjIfpDk62lcLpZrUm2t8hG5sLXhTYz/Ert8DtM2eHb3HqsiQpdi8GauG+4cDLjkMNsrwk6TABpJn5XsuI8fpMpoCVuIvQX0tRq1SoGjQiBX5GAPmPDROpQYjZi62I0HqDpmn4Lyj/X4Fqz+brol4OQMjjkBeeiikE/EarO3EIkWXzPrcJnjxDXBMsEteZ7psE7XZC80FA2Jg4TTopOZw9ZPsa586ex4AR47c2r6AwLLCysSca9WfGx2q6gFhbolXonTIJaGyhx8V5emheRswIS2t9JxjswASopUNTlkNpA3QIrHAwy3JBWpR7SjIL/hmRdGRRphpxjwG2O/BHG41g0Oisn1rC4vIKdvT1cu3FTAni2d2Ond9Ku6Awl07xHPYTpes4qQBhUcPb8BVx87Ipkrq5ev4276/cRjxMME0PTkeyupYmx/4NmsvmbFbNahZUqT9zdKAZn13DuawZTsZD5lNcXtUSp6S3CY0iyrqWwGKoZA3kCJAZ/PN6IC5I9VnGz4t/kKlqrWQmMY5oQOFhotSUTwn3idc2sLBcajjUXhcB10WLXVs8RKpE5J8blieCECx1pY6IP4jUjhggGvOn1qN9LXYxQmmwnY+63Cs81yOU2+N1SoZF7Z2o9K9nljD2AzPykOhTuEzP03B7vlZ5tWChVSZulZjZfnbNocMHP83++zr/VEIABt1819y2/iz0muM+kDimwG8fTfVPtgQbPCoB07ijPo5N7sDCggNsTE4JS80F5jxX1lgPGQ0Gj7air41N+rTyfz35+Mh9khQAqHv/CwoIADgI20ZuVnLIma/uM206ZXsRKIrfLRIkkPmxvDr3+9Rzx+Wnm3lZKS71K9NqePZaPs2gLxX3G2erQ/1YjUV60y+dpODBUQq2KlY9BrlPbF8xQ+AzgIAjXa4C6N95vooHkvWY5SOyFI5RYl/fyNH8+W+GYVhIecfS2wjFZn2aCnXJ1Qv/m78kY2PvvUZ9nz6Dy2sH3aXVMtnEM4KAw+tDwW8ChxyxJPQ2u7DBw3ohHffz8B/8Jd37xH/HclQpeeGEJT1zx0Zq7j/H4bTRqPaTDBKFDM3VOT1xvfaGVStQM65ppM9j8CgEcVghuFnSlJjGYNwH+NLy1AbDUET6eiIOnlaebrFAepuTLmJv0Q/icl31Sg32kYs0doXA41xjwQCMQtsqqNBbgBaTBcP3lc6wK8ofmHw6GQxqAcM5iH90CY74Wcz5j40IX8dhBOuqg4q7j6Sshzp3m3L+Hwg9xdzPDu7c97I9PIMNZeM6CWK/X3Rh1twffH6AxX4FfY4KOiVIXkU8mBfuscU1MkSVMPMUI3FzoWNK3LU/gUQPqekgGGZyEQIK927hmEXSkcKWhH232zftJcWMkZgljekXIc4wbrar8UBfyo++Iqbidmh0kdSAzegS4pD+PAJ/d26eAo+x/NbkVpdoDYGS0P369gBPlGHDNS+twvEvIcQUvvxzj7793B/d3WkKxuvLiN9CYMxXeo+6pjzqH/bqAw3NDU2mVSi6p0wk6B33s7w2w8WBbaP9MaPPa+vSnP4XzF87ioLNt+p+QXvdJA44/+rM/n/B6JXCwYnFdoDzHNMibXbB0UuYJkJvZZtEVeOiEy4Pha6xwBNKkynQiJwrmQkfRr0zQIl7LhVIShb5UMxgAVG/fwPbddZBtHdVrKKo1dOiIkhVI/QAJs/yc+Nm8L05RIYWIjcciVxrtbTQ81CsNRI7pHB4GVdEZ0L2Iwuo+FwGnQJcduDsHIhJloLE4N49Ws4ls1JkEO5w1JIC3GVYe40F/YBbWNJfgU4JdNkgMmLHzxTGLY8VJm6CBD5O1M1UHscllxQRAhaoOK1KLXI5BhD1pruPB8UKQskKKCG/mOOmLmHr//roci+P6IoY2QdkYOTtdFxTEH86AzS5ArOAEXgvZ2Bf6Rq3hoF7hxBeSXIOgOu0zILxMqXAYzr/YREqnZ8PZNH7OLsbxAKNxT6xp2S5wc+sASR6gVptD4PtoVgPpoO7mLEnWJuOrAcohkFSMJFintasA2VKAxWCTk5pct2y6yIw2+48MjTMSxyQL5yRwunTpkmRttdKhgdLb772Fu+v3hCpEwEHDAdKzNna28Mqrr2L7XTaMCtFsNFCvVOB7BSJPr1kPWdqRQKLenMOF85exuLSKbn+Mrc1d07ldFodEypomE2/oTGb8hqi3mpIR5k+70ZQ+J53OvnSDZ/CXpNaCk3XQghQOLiaZaFF43B5dRmzDMWaoyb3n9vkaq2TVsC5/H3Q7AkTYO0Sy7jYzvXp6DeRH375+A6HnyX7weHn8DJR4Pfc6Bwh9F3PNOpbnWzh3eg2tRkPsmvc6Zj/0HBj6WyZObGbemFI6eO3p/KJVgdaKcSPjvS4VGTvXqGaD3vgaoCowKIOXnPe+rYDwfRxzgi2tpnA/+JhWzIzTFLclzwWm0zbPh9LRdDtiERwasMgAiVWAZtNw+HkuCAj39rqy/UkW24IjDah9bSVfWmnKAZyZF4zTF3+UzsrnBaiVXITKmWYN/FQ0rgCmvNDpeZmdv8sJB9/xpHLD53gONjY25LjoUKX9JnSbCgDKv8vBOQEHP6PWygoc9PN67ykAMVWDUs+KElVnNsj9qAu1vr/ssnRUAGCYKqWA317LOmb7e71JosLoFw0HWiukrHDJ2uga4ETQodU86VMllvLUKiWy2PPe41w1SerRGclGOXq/yO9ZP9hHDcCxomsD1MushPI1chxZSBJpM48y4Ji19X3ovRIsPgyodF44CnD0+/v46d/9Xxhu/wzPPX4Xzz3Vx+OXmqhF1PCN4WGALhMqzUgARzE21uDEMi5pIAGpVAx+SWNowckqcCkQd/rSX8Nlhl0xBNc0uTDorEmBuWFhUM8gqkl1UfoYFyD1kU7QkspBnrNOwrWKlimcTwgwOE9XEWeBVCLSjG6gvlTFBsME/aGH9S0H+/2KrAOjEc1IyLlnH4kcaeIgSWnqY34TePA1OiDybybqIiZ6i10szq3jm99YxgsvRHC8B6JPuHEvxX/863u4enseSfY4UKxJnFRxRqi5e/AdY1hCXWDgewgjBxXqU/k7zBH67LUTotUI0Kh7aNRcVCuemAo16hEalQJVfw+esytuWAVp8kKVH5mfgs1rmYHnSE+rJowRDSeMq096DOCYAgxzikqAQzaRSLVFVCNyftn41mg0pMphwYwCUTqLsTu7gBWWO2hUw+oLjX0Kxoo5onYTbrWB7R4wzlaxubuA7/9gB2+9HaC58pt49gt/iLmlE9bp7OOB1fI9+mEvvaPACRkEZm4y/cCY+GDVg1QzAtRGs4bOQU+MUEh363T3UasbM54kGX3ylKrf/fb/MslgmGDSOiTYMj37L5QXFc2k6SAwCC5P5OXqiCwannmdgINWtJzbKSw3aIu2oqGhVyR0wYqlKyZPMINtCvSqvR0c7O6gv7+P3v6BBLVhtYFh7mIQp8j82PTUIFghA8xnRqZAq93A8uoK9osYkV9BkRCBO6hXG9IHgQsRF/qcTjXIpRHfMEvQGxuOOINUVjpGnd2py0xmgkdtMCNjQbs5pYjaJkaGLWguNL7HZGzNQsT/VcjH7+9Tm+LZsSFoGccICkeCT/n+YYI4LxBzEeLCQc4jUvik5NAJKx9gvzfE/mCIMUvFnBh8oMKGZD6ZZg+X5g+dQz9HFCwgiyNjt+uniKrM6pDWFqDerFiagGlwpQCS7gcSNGfsnsTAm1kWw6VnU0BWYCiGp96i2xuTiipWx/zuZqOKVrPKQrJMimWwWqYulANqcfUin5Xd4CtVuTYkQLTVnREziEJH44SdS1BJEJFXjHiVgn3RZVh3JQZGPC9uHOCdd97B7fv3MBiPTTPKdktAHLuIs3omQaDnoBqSx1lByK7VpLBwukr3pELCoGFt9TQeu/yE9IhhHwJSsxBGsi8MhDc27ouehM49ei3Qypfcef6wYRoBB9/LseX3X7v+tgDzsQSjBsgS3LHzOQNUurwJR9y6Li0szGGuPYeV1VUJGhvVlty/DCIfbG7i9u3bwr/k+HH7lYWqAN7N9XtCReCYMgGwubtjG0pVxQ6aVsmNaoBWrYJL507jxNoK2CVcus1y3hBjAwM2CIYksOL/maHlyFJgK3t8TalG48IAFs4B/G6eH/6mFTXPEXUskrAITeJDReWa0Bj1p5QrBQ4a+BonOBPwaUVJtRI8p7zHhd5tx0e7o/P7jE95AJfCMZskGA7Gsl8U4mmmezQ2gSYfChrKInQOol7fZVqjzqkaDHJflXqkFWLZLhfFUsJH793J520n7DIYKc/X3M/yQjSbcCClihQqrTDxmuC+0KWKYz6bYS9nycvzPseV487xUUqYAg4z502po3rMHF9DuZk+Zo/1qEX0wy7AfN9RfSTK2zyOUtXtmA682rBSaWF6/zLQnVzbFnRoM0gFj/w+zo0KOgR0i6sPo1tSU0oaDgUfD7e/OPqwLeA4MtiwmgkFmGVQqu+fTUjplygIm238Nwtij2sMyBTcRwEcu5vr+OVP/jO6G7/ElfMD/OZvdPHUY7uohGz+OkIxjiWRRCdGJDEKBoSsFtFsxCWVeSTJP97YrF76eQvImIhjIz8CjuEhwKGxraFYif+rJEVFAmCTW0JnksqMcXY06z3/5nljSpErAX8bXYUIR6RDdwXwVlC4C5JOzLIAg6GDg26K/YMRuv0UnS4b9CbY747QpU5zmINzynCYYjAKMEwXEecL0kOKwSP7oZF6ZZJ/XKP5PYZdQTdJNkN2wWShaU0Qxx0gv4Ozp+7i23+4is9/jnPvdeSo4t5GE3/xn7fwzvU1DNMnkGXLcDlX5gNE+YEks1CQMksOP69XVii4xnLNZuWPya4OPC9GpeIgClnVMEnHSuSjHqVYXOhhrtETQNJscV6vod2m7X8gwCXwua0YNGgnKHHARGkilC3zw/PFpHZZd8FrSv8vQQw5OQqQedYKZIVpYGclHQZUipMW30qwLwMp1S9W+V027chpMMAflmVoDtQXOpnTqCJ1xhhwXQmAoM5Gzy30RyvYPziL7353Gz/+aYz6/Nfx3Ne+hRNnL5jeIL/G46PMf0e+t/CkXQCnGrFZJkuCZJqMGqEQ43goDpuMm7773b/BxuZ9/A+/9TWcOLmMLsEHe5F9khqOb3zrTyYLYnkx0YWNAlrNoJYXA11s2BxuNvOmr8nk5BnLTW5PnHTpxx6yE7JZCB2/aawkE+MWRLoVedkySLTujFyk4xEip0A+Gomdm3RFZE+QsIpOvCeoGzkpQSPpzEw71YLNCQN2FTdnezgYCU+S9BeKn5OMN4+5KelA5UQBghpt0awwNTW9OthMjouLcMy1/GxpRdwu7XvLIEtSIiRp2SCBSwsXGwmehVpijpsNWPh/7pogneNIbVY8GosrEoNAlrNaLmknLsj1lIU7GSPt7wODHjxSXlo+xuy54QRI2aY+9OH5uVQP2DXVcQ1NRMbaBnzljB4ruL7bQjKuYNgboAD7JJh9ZUmWwmL+bRZPQ2OieJnbYBAhlDIrRBqNTFBMP/PBsCeomg4hFCVxcmSnZmplGGQ0muzF0EDN0oM0ONFgS/e5RhRpg0IG4xLIWpoS92Flad64xgjdjJSvQhYcZqMHgxHS0AS0eg4ZVJosfsVU2OIW4pRuYAEcbsdxhFonGe9mC13LY+T5J+VkaWlRKnQqRE9GOwaESkWhLVWU0yfPyD6RuvNgu4dqrSKfJdXn6tX35DcnOu4TS8YM0liNWF05If1XOOacOEnpunbtFal4dHrGVYvXL68xE7QXiIcGHFMbwgmFEzH7wDRbLSzMz6NZrcvUfOHsL/HKa1ewsbUl9LILly4K4Hjn1nsCCosRJ31gxP4JYSA2vgThHqh7sBOyS7GZi0aVgLGJRpVjSX6szRLLte9KA0LloKd5y4C/4XBCS9Frh/udZbQPTg5Rpvi6Niis1kzXdLVUVUqcaiaSERcomzyw/TRMJaJp6FG5sbLVbfI5FYHzGpgFHBokaq8RlwpU+2AfDlYBSCU04IoGDuaeUNqVag70+mUWSd+r1Z3yfahzh4qpdVv8Sm5TNRy6D1MqknmmXPHT7ZbXt0mlyD6p977+Jhuc1zKdpfjY2tqScSNAN5WdqcbhqPlDnyPY4nZYZVNAwe2pyFrPeTnZYaqMBozqo7x/vQRwiwAAIABJREFU/PujLLhHretMLM1uYxZwlD83G1AzkyyVaAsItZI1mROtBoLBmJxLcQxUjZlZ62T+cgwlhqCDFUq5FqSvmalc6hw3AR82sj2OUvVBjfNkmzbwLFPuJmCCleGZxoPltUF2Sqo00yyt/j35fUwrbnbDPqRHmdFwTCxfAWxu3cdbL/8Iuzd/iK88G+NffMnHytw6AncdLuhGR3BmvUwlJW30GQltTHmt0OWwYMDM4NHcG6KVEA2bNLswTog2CCzYW4xDz3jUMLKMnerQVOw9NldlrEuxOSuVkgAwlq8MWnPSVZwq0oKS9Zp0LS9QxTim8UuK/Z6L9U0mb0Ls7aY42M/Q7boYjj0Mx8AwTmU9TOQ8cDeMtX0+qYKQ2tyE41Ql8Jesu7SwU5GCjoVtmCEMCVrwUoNZkXg5DbqI87dxYe09fOu3q/jCUx1UnAfwnVVcvbmAv/irMd66fQY9nMNYuq4nCIoUlcyRns/UaHDMc9rFWkBltA+sKI2ROUMUzlAqEUw+mUoB9yOQzzrOHlz3wJiryvrho1H30ax5qFVyLM2HWJjzsDwfYGnBx1wDaFRzVCuM/VJk6SaKfI8zCYqCNj+kqMeSGPXplJpTe5tae2AjVGdsSGMAYdMErJyQXsdeVWS1MGkr5H4kqaV6Wbqd6T1CwGFBh1yrrHAQrLIqQgMCUvGtyYA9E2laAZwL6A8v4p9eKfDXf3sPnfwJfOF//Lc4ef5xMWz5uI+PMv8d9V6CijhhjGbYFZx73n/vOl791dtCreL6yjiasVu3e4DLj1/Ci1/4LOYXqEXJpPHfJwo4fudPvyMLW3khOwQseKHZhXx24uH/oe2urFm82e2MLSeaEzFPKMs2pNUwi8pHY37VZNLSTGgzfE2z3qJrqEZIhkO02T26Hok16rDTw6A3NJWRgiJcIv4R0pg9PJjtCDFKM4yzDA3yHwtWMKTdIBzbn0IqDr4pyTLgZHBV8EJkJo7kSWbLKdUKTTZTAlap0Ng+BTZQBm1mC6OhMNUhdb2yGV3rEiSBSGmynV6AU8AipXjbNFFFp7VBgpw0HLpA1Sqo0MZzfw/x9hbS7gFGXg6n1kRaa2IYRshCD5U6x9c4oIy7hytWsxlSt0Yx/TzScR190sOyASo1dpBnqZbiZHPMPEccb7oQGVBgs7oOHSdcKdP1+yb449RJYRqrMRx3umtxAqelK7+/N+wjLuhsE+JE03S2nl0QNZCRfi8WcLD8LgJ727GZ4x0nXeMa1mjBY3WDfTssx55WcMPEZMh1GwwyGfxPKhzhovx/5tRpcdpiMLq5sSUuTyIWDU01g8fPIIzWtRwHggkG0m+8/gvJEKesMLCPSbWCpeUFzM+3xfb41XfuCsWNATC3w5KlyYDbTsUCjCMJsM+ePY/VtRNiu0o7YDbnyeJdAU+9Qddkmy1nm8YEvKS++oU9/OAny6KBeuxSH81GgJu32G+lgohgEQWuPMGS6R7+7+8uYjAYY+3kCTzxxBNyDFfvbCOn1qTbMYCaovUolHuCp3jQMZRBnnOOAcXgbD7ICgmPqRka6pRqOJhKIaCXMSfYjA2A51gyKNUgktsk0MoGvYnrFO8zBqgqKuZ2hyl7aBidiwbAIuaumuuQyQmZh0g3tMCY2+C2+TzveX6/vkeDYH6/aM7s/ayUKvkMgfTQzC+1mnGQ4nXF8y2UmsSknyX4zLjw2eSBFegruBXaTW6cubRqpcBC739xhrEaEY6NgFC7T5JgsPPJbCA4Cf41C1tyEpoFFbNAobwtVjjobkagwH0j4OD38n8eV1k0fqgyWlpBeZwcLwIOVtU4Xgp0+LdWp6SiaC2GFZhRYF0GGw8FvB93pbafm6VUTQN784ajGsuVg2rDhzeAVbVyWl2TY7EBt9lvc11wrdNrgtRgXV/5XbOgQ/jpE6H41JpWMu+PcJ8qDwkBxwcBKq5PsyCOn9fnmHgrP2avHUMxejQt5KhO7Yf2j+zDQy6mOherYMO8uLvzAC/97G+w/t5P8I0vLuF3vlxgpfke/GIDrtMT8xlRhBN0SHc6U0hIyHoRJypjfUqwQadwNqdWa1iaFHE6YjI7ptMnq+0MfiuGzsN5VJ7TjtUy8MyCh4DfkmCfTA/qJ9LcF5DheE0UXgtx1sBBz8PGVoz7G0NsbsXY2hljd3eI/W6B1FtCUrQwGoVIkxqKvInCqSNjuwFSqcViMkfOhKoE8p4AjsLwwsQSV0yixGmJWjoLOkT9ziDfBsRaSZKeH8b0hfShOBgI4Li09hb+5JsevvT0Nmp4gABncPXaGv7DX+V4/c5ZHLhnMPaMFaqHDJUkQpgx3UyOP6m1NGRhrEOQZRKluZMipy5C9sGIyqW5IsEG90FamfSQO9SBGkMUVsopMg/cDIEzRjzaFXF6q56jXS8wV88x13Ix3wrl98VzDaws05HMQb3mwPW5luwjSbeRZQcIQ+pBxqL5ZereiNNdo22nE1aaSOUlqnmG/p1nMn+XHKfltjUMK2trJh7JVpwlLgS0DDZuZ6yiSed0e17E/4EVp2IRKS7iwd5J/OLNDD/9ZQfb47N4/qv/K9bOPP5I29zjprdfF3CYBtpMiLLKb8x9KBa/fu0uGvW2xCPUJlI0PjfXwle/9mVcvHQG3d4esox954pPFnB84be+OVmojwz6AkNl0J9ydkQW7diIYnVyLAePEnREJoiX7D5MV1vjxGTEZ+wGyeCATfuatbqcPC5GDQ1OaYKUxYhCB4EboyLVsNxQK4QMOw/SNt1iBN8h8jXlxqRwxJaWzUTFD4HUJtr8ctKhTsIzIMIfDeFRb0H+kc3m0LPagFgHCaskupirI0zJrUmz2wI46NIwCRCYSXGR2gVW9Q9mW0Z3YLJXRkApY6XlNzpuWKFtkxapg6GApvlmA8v1OqoMyrY2kdA9id2m5xcxrrWxlWfo0DUq4ILPCTpGzTGUGj2GMmVJAnawid0ykLUxYrY4HyKsZFIaJefY9SOpxgjFrE1HJdO3QRr+UEDdYN8K2iNDAIcGVHE8kE7kxqnCHCubAzGQ3e93hHbDztvtiqHLqC2mXmc6JhTcMQOv/zOI57ZY7eCYZ07XBJQpE1CGh1uJararsYve/p7dX0N9UGoNM+b86VcamJ+bw+OPP44mgVucyORz9/ZdvPfeexj1OmbsfE+AyYULF+S3uVc8vPnmm7h37450JueYDYemn8h8uyFVhzGaoikwY5YKeGCmQc/DXOSJSwRBBjuQL66sohKx8WWCN954DQc7G7h4YR+OF+HOHTYZckXMzZL717/mY67dxb/7C46fi2eeAl78HBf4Bbxz1cHufownLi3h9KkY3//BJu48IC8TaDSbIgrmvoSVc2JasHHnjgCkRr0qAvq9XgdzC3MoRl3RuPCuq9SYwXOFqnj+0mNyTQy2H9j9Gcl5IFASUCikAw+DbDAJQGez/xSOr1aiyescZ97XYsOrSY6K6VOiD44jrxWhQ7mu0Nz4m+dSdRoM8AmGJPANq3Kc3AZfN1l1A5KE0kMNl+3Dwc9MxODjsYifhXaZ59LA0AjxzfXPh1j8OsaiVwNsvqbJFwnsmBUszZ/cllLgpFpXmPufzyvg4OcmwTlVNDO2uBowyjVog7nJHFVyCywDDb1/Hgros0JABumGPB6CD44Rq2B6jfIzWnlUwKDzvR4vzz3H5+zZsxNqGN/DY1QzAP1bgJgdJ61w6L6WF2B9z3GL8ge9fpyGQwFHeV3T8yXHmBuNS1kszmtPzwEBx/SzJulEzrReA3RcZGVXrg9aSbICKw1ozX1CPd4HAY5yAu+o45zVYMwGKI471WCWgYbus6TVShqWWcAxC8h0HybHfIxhrDT5ngEcZh8t9SUvsLVxG7966S8x2H8ZLzxbw1c/P4+zazvwkmtwkj2xaXUEbLAaZCjXanmb0DiD6zbnaOkmnSNgfKGMG6kc2OQf6YW5g1iouTn8KrPhSvunMQSTbLzfaVrjYUxRtnDAK4hqCwj8BcRxDZubGW7dGuDueoo7d1Ps7obo9qoYDKnVaMF12nD9BqkDOEh3McwHEqi7ThOuy0awNAKxzA8GGh51mrbxoOg8mCYi4yGHn/UQ5AyCCEAqAib4mmgRWO2htS+b60lQzGuJn+WgG1v8zGWAfR2XTryFP/ltB196ehNVZx0+TuD9GwZwvHn7HA6csxj5NalaEHBEaYSADong9pl4JNigkpZVT6t1EeE3mxXHcAr28GAc5sLNqc8kaHKQR7E0FzSn29iymn4dVNEn8B2mhCgAHaJIBijSvtjxspJeC3MUo03UKyOsrtZw6lQDp05VcOpUiJOnfCwuUXu3jni8ARQdVAL2SPLAvFkajzHq0+SDzr4xxkMmhcXIEvRAITCh0QATQtNEsDjESEwmrRl4BNqnkICDiSAZd8ZTpiGkAYO8dhpInRMoKk9gb7yGn/1qG//Pf7uBAZ7DC1/9Dk6evShA6KM+fl3AwQo7E6G8jOlCxWTsjeu3sbfbx5NXnpEKR7PRxvb2rlCq2Fvtt77xzxFVPMTxUGKCT7TC8ZXfMy5VuiDNZrHIgdVsDd+nA6ALBL2VBcmWtB/liY32qLOLnQYTwq12jTc7t1dvVCVQYOZbHa/Y3VkCGJuR1IyYBvbJYH8SFPB08nPi9mR521lu9lkysESi1k1Hj0MnXF0gZhdkdtMuP1cOHuS4YQKS8k/5IlHRqo7JwxP6lKxbPg+TYCHkMTELmCPp9VFNEpyrtbHErMvOviDULjNqZ9aQLszjxs4udne6CDnB0eWi7ooQnjQd9leQ/XHZ0MvQJfwhswMFagy2k1wCLgIFQbdugUpYlUBSOsOHdKBpYn6hbRv4EAzWZDsayKnTDseDgd7IMY5M4sVP0XDC7P5YxN5CbfEh51woXDbo0nHguczGpo/DLBguB0D9Ll27TKacC7gEbtTFRD6WFlcwHPXN9SCZd0eEwqy0cf8aS2cnvQPUCpTvpXj2/fffx17n4BBgYxAqmXnbaZh9JhKmxzzrTsZsSRhJtorbrzLg7fbEhYrZHWoSEmo0RqbvQ+RHkjFpzNdx8vQJnDx9Cq3mAlwESMZj3Lp6G4H/Jj71NEvH83jvagXbGwnOnPXw2GMZvv+327j/wENUDVBrhbj81Aqefpx9N5aRZS34XoyDgx388mXa9FJsGAtAcAIf1XoDiecZmlBCvu0qFhdXpEkQJ6Dr12/C66+D/WMEYJLit7iCS08+hYWTJ6Ui6I47uHfvPhwE2Nncxb07d00yQXzWU/hWw8Jgnw+OiQIPfu+5kwtCQ6tW69IBdTSkjbERt0lAHh8ILSQnd8I11EbHzxDn3CeW2BsyjuwBw8nSl5K5oWRxHskTk33ndxrNgBGWK3DhAi1JEEvL4j7q/3qN8XMEQjoHKYDXeWnqSGTmKf6vFRf+ZsCq17bqG3R7vHQEOFv3NdUIcNty/WdTupnOvwoABKjQpMI6eJUD5fJ8Xv67PDdxO+lwPGk2yH0kaOD9SIqVSRJMbXePAgV0rdNj5DhrpUQDZV7zs3Nq+X9SScrrxSzgKM+Xs9uR8/AhNZkaOKu2rpy5nyTMWGwouaxpUojnT2lSOjfpnFcOVmaDA7mmwqklND/L86waJlkz2dDVAtKjgpGjjrn8Pmqn9KH9Kw7pzUsuVkdtv9w48CEwKpQ9W5HQr7FJMV21PCKKD3gwK3zUuOhHtnY28eYv/gr33v1LvPhpH9/6wyto1+6j330XgddFxQECicl5rtXFyOgZGXSnBHG8DxRwkIrMdcRk+KRpLxNeRUradEV+OMFQL0qKDbV/flRFGDUxigMMhzRlaSGK5lEETQyDCPcOBnj3vft4750HuHtniIP9CONRG2m6hCA4DWAJcdxAktaQ50xIVEB3r5Q0oMYBspAZfh9OUYMDJlUjOstKoof9szxmOCdOWMyyM7vOHiApgryDIB9Kh/Qir4jInEbAYkQrlq4xcpeUHwM6WCmR/LvdRkHgEd8RwPHt3wZefOY+au4duM4qrt1Ywb//qxxv3L6IA+c8Rn4dBelKDPizEF5GYJMjo6MTv19ADysXtrEJnaUcivATphJFUyo6CHY1p+bEcTFwYsQegQmBt+1CLsDDYEcG4awSECYRtBQpNbJG6E2tas0bISCdrugjT2nQcYBKpY+F+QwLcxmuPNHG5cstnD1dQbXSR7d7C73efVQrBZYX60j7u/CyMSKCSzbzS0fIYoIdTVBacbhocgj6OI4ESMZQW53NRDViaWXGuZfHaqzHaBLE1gL9ERkmp+DWL+LerotfvjnA9344Rup+Dl/8+h9j5SSvlcMPnY8edQsJzesDHscBEjO30Jq+Kg6jNBX4yY9+jnt3t/Fn//rPAW9Dkiqs5P7sZz+X5sx/9mffQa3GpoD88oEADl5r1aKP3/vKkwitJuZj9eH48u/+0TSDbxeuyWKhHWvsAetky391kiT1Rv82GfvDD8+z3NaZPh2TSTYvAYrQm4h6GUCQvlDEuQQS/G4TzDqS3SRaIyWkRpcDWndZ8TB1D7Jtu/CbCVl55Qa7yv4TfBC1WhebWdCliziDb11oy0GvHiWDM12YFHSUR4BuQPo4KpPEbp86nrNjx/c3KJZlBsctkCZjOOMRGrmDGsu7nS7yUQo0KhjWKkjqVTj1BgiyBgd9jHoj+PR2s+eI2VTtr8C/ud9uTJqDh4X5FdGXcIwZ5MQJxbimis2MPMXStHUVsEDBVOBLVvnU2oUJDYQBBxdT7RLNbe0OU7EuVWcX0uWE1+0bwNPp7034+jz+coAhIHBCUZvS/jTg0vdKwCb6DU58fNjeKUkqwTQBEnUbBCGSUc1zHBzsiQuU11icACYGxfwRMX+/LxQRakM0wNSgUTPk3OapU6eNjWoSS1Da6ZpsOsdcrinHNDbkZMqsCwXn7UZD/MZ5fD4toWt0DgH8aoS1Uydx8uQFVCrsKJ6Lc9Ro1EGjtoVWfRsOFpFm9DVPsbF5Dz/73ibGrPp6OSqNEBefOIGz51uYa8wjzxbhun10SL3rVySYZ0NJalTCWh3N1hw293bQ6w5E73Lu3HmcOnlO7pf9vQO8++776N9+V/4nZY3e8DQoaCwt4bGnnkSt3cTe/gNcffe6OF4Mh2N09rqSeRv0uoiTsfRDYQCvjkcqvlXHn8VaIdWWxUVjJSjJAUu/4jiy50zKAkcRIMlMBSTNE1SqHirVEGlhuqDz3JvMsnF9YnVJqmaO6RPBsRYbXisQV/BAy2mtUgqYsda7EmxbO2/uq2pHJKGhhhpWDK8gYhY46Dwqbm7WxU8/L80DJYnCJqgGCHGc9PdU1zKdP48KCGUhn6HElueyqf7qcJ8LnWsGB10ZUwXRvOa1B5BUiKwoeZIAecjRydj6ci7mcbIyomDc7McUsJTnNz0WDY4fFVjrgnoU2Pl1AEc5cz9JIpUAR3mN47lSWi2f14qUnN9D+ovpEU722xoMlKlyulYp4NBPfZjgYXaNOA5wHOUydeg8zACSh8DhDOBQV6+PAjiOWt94rL1eBy+//F9x+53/E9/8YoBvfLGOWnAVlcoOEn8A9gxi/6xQOn4z+CsDTCPaZtZZQI3VM7F5qXQGlwo8+VW2mx9pkDR48SJkuYuYVXk3hBfQIKSC0ZhzSQt+sIIkruPWrX28+vZ9vHrjAPc7HoYjH1lSEetYz+NcRbv2JsZj4zjliHV9ZPj6pN4UGeJigJGzj9RlhYN9lqpwnQpcJgNJPRLmAWtU/DHN9AyA5mu+HEdY9OBRu8BAnxUGAo4iMsGvDZBzN5HKROEmRluhKLxgK4AGitE6Lq69jW/9LvDip+6h4t2A6y7h2s1F/Pv/BLxJwIHHMPLaAl48J0GY+SKgZrCZujxGUroMzYtybPolUpfhOWwbwGTiCG5B0MEGsgQdPD8+xp4PVqF0HWWAzXvPeICpvs5o8EQ/x27k9gJ1GRtlPQFA9PuUvn1MTmcpIjdFNRghGa3D97axuhrjySfreO65RZy/SIpyF6P+BhpBhpDmNAmdCfvw3TECj5piozdhHGhc4owhQObQ2dPoURgqqhZIABLBG6gPoZOVqczQClhci6hPHQPjvApUl5D68+iMVvDSa1X8l7/eQXv56/jcl38HrUXjyqiP/68BB+cdritmPaGMoIof/Pef4s3Xr+Jf/ss/xtqJCI36HPb29vF3f/c93Lx5E9/5zp+KxpYJQ3pCfaKA4wvf+P3JAnpUYM0MjeoTyoGeBtnkqE4m7BlLQTPRlDp5l0DHZJKVhjcMEE12kJeiyViSZlIVmstUSGmCAFampCw9HAKk7timUaQwScmfQhd1xpnYUpqMgAlHp6UtZkkUKOhxHKrI8MIsVYDKoIvbypJphqoMuPSiomD6UQ8ZQ956R4ybfqaakUFZAJEHl+L4LIXHbC2z+bxjewW8aoR+nmCY52guzaPZnpOAmfQIVjMJ0GhxyjETQbIVHfM4R8O+ZB4WF1elqZlwzWO6T4wlU0wRGo+F2WKCPNNLgq5EqQR1tagmjjY8X1rdUMqBdBAfMmA0NBLlhLP5DP9mAHjQ2ZFDLWcQyzdkYAPz2QpHOaur559cOtEa+AaAii3tYCiVDgKPxfkFrKwsS4M7CrEpyn7/9uYkgOB50OBPeei0kdVsZjm7STrQc889h4UT53Dvzh1xutp8cF/GRYXIPC6CATk26hloelBkQh1sNhsS5NWSIZrtJqqtmgg4g2odq6fOot1eRizdoJgdG8P391CvNLE8X0OaLcBBFz/88c+xe5MuWTlyLwMv9cWVNs6cr+OpKxcBNnOi+wd2sbXpIomrIqjvdLvY2qMQvYcnn/h/aXvPJsuu60pwXf98+sxKU74KrmAJQyNSoEgRpCiJkjgkBbU6YiLm03yf+TC/YSIm5hf0l+6ZkOnWMCR1t9giBUqgEUESACEAhfK+stJnvnzuvmsn1j53v7z1KgsQSehFZGXlM/ddc+45e+299lqPYWdnDxc+uCQUOjppc8rn/yX4jIdIYwbGAVzPx85+BzOLi3j+059GtdnAfriLWzdX0euG2Nrcw/r6pplPbNL6WCkz1UaTrTdzAa+FBunVnGpQTDR4ItHH3heCW6mCZjH6wwjtvS5oQGZbgfxt1JyMzN+QgUNqKFfcjqgy0f9ZEhAcowZk8PuUhqXBvMgHZyaRoddeKVQKLjnOuO9y7bSCWtycWpnV+Un7rspzBL9XAYfOn/y4Nq5TWUadxrXHRcbNqJfl/h4s3bbeI0yglOcnOfdj4hAHTcwH2Widc0ghVAoazwv7kXh92KPDc8C+tfI29f8HwbHpOyHg4PFrZWQEEMaSUA+AppIxXTkwLc/F5STE+Fz6URUO3U+taDyswmGSVAcVjvK+CPWwoM1JkqbUc/NhFQ6z1hyolI2uWVERl307RI1qtM+lysehYFOckD+8wiHNzh/yEMWnMW8VvcZmsTTja6TOVMgI625T+fHDHuWm9vuvb4bXf/S3uHLhr3Du+DZe/e0ZPHK0g2jvAhy7A2/KwYDHTzfkzBr98PvItTeUItOMz8C70I2SoF38E+QpuaCmGVykrOn6TmBRh+1Nwa7MYrfDZuBp5PYM7q5G+MW7qzh/fgPrGxHCpInEX8TQnkGSBGIgZ5EWBSb1qsgS45vBRAznnBRDkXpN8xAJZV8xhF1jJok0IgrbsMpBapUP16JIP+OHSPycGMAaSpKcfdMLQUoVKwgSaRdeHaQ2gXQlVnXY98E+CrqlE3QUzumFiZ6Ve/DiBqzBOk4uXsQ3fi/DC8/cQcW5BtuZwuUb0/izbwPnb55BG48itCdlW+z99FPSNT0MbReJCN0YECQ/kvlP6N4gClIOqxs81pwJPwbhRWcP3+s2kNMrTIZ6ioTxjnijGD4SVZz4d5rRaZ1UaWPiV0AAYxDIxA8COHkAO/Vhpw5cVrIoq+sO4NrsN7iFcHAFWX4Dc3MRnjg3j3OPL+Kx47NoVih+0oVtd+C7Hbh2B3behcXKkTS7Fy0BAjh4To0ZZOGXa65JATiQsVJPwEFgm8LKuKabBiAmhhMqP1k+Erq320ewuX8CP/6pjR/+wMf88a/giU9+Bo2JA3PAf2vAwbmd65wm0uq1Fi5euIF/+N4PRKXqpZeeFDXNjfUtEZFZWp7H73z1t+F6JsYT9diPu8KhE0Z5odKAjiosCi74vnF6FB2SDwMcOmkSSOjnxgN3+b5RI7VpKBeaAg1HKGnnusIt1gXTBBkqsVjIbooaUqGiVHD9WSvVLDQ5azLRibBDkf8uT7BUuCj44gJ4xtScIuHyHSzi45NrHpqpd7y6o9nNsspHeSHRyVdk2UqP8jXg/wP6ftJPg+hCzrVpvKrQd4PlYjaHFeZJURQiyWNMsSm6XkWn10XapgLTgdKYBNRFZUcWTkRCqarXJ6R3QKQ9WUmxUuH+5YnJEBuOOgNHE9TRdFCCsjySIIM/2kjM501Q6IonBRdsNqTz+2h8xQFuAs8W2vubowy00lAUQAg9pZD9LFfdykEXj4X+LiJKQPlUygKzgViAZCIGelTM4v406w1MT09henISjYZpQv7BT94SygvBkRjlFR4ZAs54rkrXVoNPHZef+tSnUJlZxu3bt/HuO7/A6q2bAig4GQ36XaO25gRyTvlgxY6cSckRkULIClHd7O/y0SU0WhPY64cIGjOYXliW7F2e7mJr8y7ybA/TU02cWp4FaEeYDzAI7+HH37uM9XtmobHJPbAznHumjnNPHsN+O0Cnl+PIAifWHexszSFJ6BMywI3bd3Drzio+88JLEmC+9dbbuH79ulQaCEB5zbiPvlnRpbelUqsLDWF2eRFPPf+8qKetrRNsDBANc+zssDeHzeAtuf+YwRQFuqJvgeeBx0qgxW2LlK8IyBidcDWGogY45X1nZqcQDfto73XQ2+9LpYNGahyvBDIc9xRU0EBf+tSL3iedkyhOwO/n81p547USA66DAAAgAElEQVRQ+V0eK/dDK3Dai1G+n/leBQMqFcvtm8qKaYqWsV1UWbWaoXOljiW9t7ltQ1Nk5dCoaSlY57nhuOOYNL0DZrvcRhkE6f2gPQTjIEOnFD12BUXjwSWvK7cvSYnCpZ4VDo5NPnhvjc9/EoCOpHqNqSsBB5/TZn0NzMdZy+PfTxGC8mM8+TJKHI3MUg/eLXP1v4JSJdss4mIjbnDwt36fzMeHUKr4vM4NSvvUa21Cww93+hYm4hgALK8D0qhaquwetkaMrw/3na9S8uwwStVHVTgUsDxwXYo1cpxSNV7h+EjAcYhsLxtYr1x7F6//4D9gZf4aXv3yLI5Vb2DCWkVtuoKk30NmxbCqdOFmlttI2tsZewJN35LADbn4DA7Nz4GXwgFDiT2bIjDl+kjSBuJsCmk2i37EubaCMJ3Exav7+PEb13D5WhdxOo2gugzbNZXkfkIFRPaJBXDsADYdwUgvomdGxv6ySDwkRCrWieG4/CFVKoPlGTWqmNQkAobM9A2QbiS9DiSiMnYp6GBC35FKjYIqqdVLEGxCeKmDjLLx4hUiPwQchgpkqhvmpuB3+HEVdv8eTixexte/ZuH5Z+7C967Cdlq4cmMKf/btHOdvnEUnfxyhNTsCHK5Q5SxETorE4T2jgIPBtlWAI+4ViTXG9E8InqNj4HE4yIYuctJhRVmYFyOTanzuEigxqURFUva/MrFLYoD2r7oiUEK6HHtuqX6cxyYB6lk+O1zgMmEbd+FaA/ge2Rz7sLALC204bh+B18NUo49zZ6fxyRdP4eSJJhysod+5hDxdRb3aQdUPhdIm4WEhhSySx7xewvAhmDAqYMabI5DjYiVNFLwy44Ml55u9IR7F/pkIo/ppHcHkWVy5OYG/+Is+bt19FM+8/CdYefQxaGvAvzXgKNwUZI5mpZYV/WZjBndur+Pq1eu4dOGirF1MoC4tHcHxE8tYODKJ/e420iyEZ1MK+GOkVL38tW8+EPCWQQUnTOUy6+TMyYkLGH+0h+NhoOMgE3Yw8Zaz1c7IeVtN5YziEzPp/N1qTsrJYPZTM6Qm206fgw5qJZdeBpcS6JIXWAQeZcUbafgptMlHGa9isJQX1XJAG7ExauxRXqSqtpEFLZ+b8gIzygyVslXlz2uKaxzsaUDBRnfeiQqKbJaZxaHWgW876Dm8oTNUWJLMM3GAdgMbM3OzqDVr6K51R0ZnDJx0X3mO+J2pzYAjlVJbrdaQ7xkOB0YBQxZnA/DkWo8aYk2Qx32s+kZmlP8nOKSSk1JLGMiyOZKSrjSXiQnoSPei9G9qjOmGw30JdPTa6rjS4yd3tzxe9Drpc2z210Z1VjZUnEDKs64rjfa9vgEURv3M9HBMTBieegoPd+7cEe46z4dSqrg/wvUvqcDw+DUDblSljiGYXZJrsb+3h7XVuxj2uuLYTnUHUrh2e8aDg9tjUMdeBYIYqcT4Pp4+zp6JvniLTM1Mi9hBL0pRnZrFzJFF9Dur+Jdf/Azt9hY++fwkTp9Yxp27OXr9Pk6esJBGm/j+d7Zxb5UVBQuVBvAH36xj9Y6P117bhFtzsbK4iOeetVGvbeDO7ePY2vYxFAdkNljmch4INmgMeObMGTQbLbm3eD52OqGhmHW7BiTQDySo4My5x9CankLa7kg5eRhmuLe+IwICHHsirRv2ZVHleeP2OOHpOeZzPC+RqK6Q4isaPvIZLkLNZlX265EVI2HMgHxvew+9Th/hIBHuu+9XYHlmLPJ1Qwdkqd8kIDhGIss4h+vY1WqmVjwYII/GD6WvC8qUVnVNT5nxbNFrpuOb41bBBberSlRKx9LAnO8hGOd38sHPMUDn+0SRjM32BeAlTY/nm5UGnjOOMwUcuk+aAOJvJoTG5y6dS8r3is7h+prePwSWfPAYdf+5ryIZzIpxAY7L2yxPh2yI5vu0z0GrmweA4wARHBbUlrdbDrYV8JUpr4cF5h8FOEaJryII0wVeKVUfBTjMfDgcnQ8FfaMgo7AaL69zOsfy94jC+xClJ57h+wDEmATt+Dl7YC36NQFHuYdDt13+zjLgkPE8Ygko/fXDKxzj2+d5urd2A3/9t/83mpWr+NM/PIIXznYw7d9Dvrsq8M2uttDrdeBVPGRuKl4KBkwQcJhg1/QGsWmaP2PAs8Ai2uORObx/m4iTSVj2CobJEVy7meCtdzfx1rtr2NzzkNnzsP0jyDCN/rCCOKvB9amqyCiUAWdBv2HFh/tRrMHC8xFaFHkIMUCnbXo/IBaQkOY1OoTBoUeGSYPLGiigwiLYMAG8jG0+pz1TOSnfNoa5jaSo5phjVSlc/t9I1irgMjs56oIXalPABH54C8cXb+APfj/AJ55Zh+9dh+00ceVmE3/x7QTnr59FN38cQ2tOAAulcd0iORs7CRL2cEjVRQEfQV9xHYwjyaHAXwBP4sNL2bvBqgZBkakEpRY9kopgvqiaSdwl58iYCLN/OHVJ6aJyF2d1+pVV4FEIgcmmJIbvsPIdI6c8v/S6MFk6lEQo1c2sbF1+mrUQj5yewKdeXMbT5xqYbu0gpShBfgeO3TbVmoKWZ8pmhRoXDSRtJnkJFA3okiqbAC0CKEPRZiZOaH1STaN0sivSyXvDGE71cVy8/Aj+8191cWvzGF545Y9x7MwZUyn9CBf7X7eHg6Il7GGtVIKilzYS4EyzyP02QZlhAHCN2dnZEir98RNH0JyoCODIYo6/jxFwsIdjfKIpB78Rg1HKRxbKIhoYqrIQeen6eBjoKG+/vG2Z2ArXVfMeVVMy2UPJ6iEX/j1BR7VqAmZSLfR1OnLrgh0OBoaqwGJAIS8bsOGgAATSaCU0phKHLjcN6+NZKJ10sxIHeXzRlQWfzVFjKl33bY/l1NLrui/6XKH6et86Uv58NzM9EQxgszgTkOHTwbwov+4gMi7cVOeg1K9DnntPPrN0bAlu5mJtbQ1JFMlzptfhgJudsgybUfa1inrNKPtwgHIio36zcu/LgIM+HFJ94DmGMV7TDC1BB6Ux+RyDkObErFyfdmeA9n4XUZKLAhMdwat0ki+M1cTcrjCv0ywzb8jxCkc5uBJQ4pFba8AR95HnUwI+Zo88B/XAL5rgUwwHDPzNBMGPSrZ9atZQr0KjsqTZXr7GMdaXJmZD5eM1Uy62Zuv70My5cUFnEzjvlXhostIDeqaUDchsBxNTU1hZOSYA5PjSBMJeF1t3V2Wempyawer2FtphhKOnz8CO23jrrZ8ijbfxx99YwrUbLv75n9cQDan+4+Fzn6lgarqP175nY2crw+/8Pp3ZJ/D9f/Cxs72N2EqxsryMY0tLmJmJsbnB6lSMzPbEdJOpIx476Xc8Jma2tXGZ+9+j6U+aCTWNtCcJwLIEK6dO4PjJE/DDAaYmZ2E7dey1B+j2KZFIfnEqNL6ZiUk5DyzXEtQxwFUKkyQWvAZYmRP5hUIcQUE4K52PHJnFiZPGaJDTM/ej3w0x7BuqVy5Nl2q8l0jDO4+DIFpAekHl0htMq29lmhGvrTpk85ooqDwAicZcsQw4NBBl1Uoz3jw2HUM6f2jgzSBeKywcYxroi1dMAZg4tlRAQfuhdL5VgCDzX+EBIlXcQvlkFOA/RKWqPHdpQom/yz01vAe5Te6DVm3U50OPZzwAphQ1nyOA0goh/9Z7RiQDxx73BbSaSS9+l9cQfkyv7WFzrwnSHtj8oQH8eNP4OOCQ7z2EUqVgT00heX600iHn/CMAhyYsFECNHwcDrPFj1jmu/Lu8xt73/0KenM/9Kk3jpFSNr//3rdelHo5xwHHY/o1fDfYa6JrH3+Gwhzd+/le4e+3b+K0XA7z8bIz52g3U8k24Gfn5NSBjdc2XQDp2QyQOYwz2OBSBOjPqpNowyKefFtVcM4B5MjIAeUjiSeo00I0D5P48XG8Ju7s1XL0a4733e7hwaYCbd3NYwVEBGpHVRESqFGh0VgGZ/6Ixl1Oph/0JxsPDjLkShUtFroRyY5SySOMytC/qcpqqhLnGpreQ/BvXYUzFnojCyI9jr6Cv6f1JRajUaSKmgEgaIs3oRTKA7URwRz4UTPxZIglPh+w0tiSYpGkEnTPsZB9+fgvHllbxta+28MxTO/D8O6jUp3HlegX/5a9jXLx+EvvpWYTpjKjmSUO07A/bNnxkhTw3qV+ydlLt0XbEz0SCZlZ7qfZHSpTwrQww5TXxh0CFQEUKJoamQxqYMBKMMZtRMaP7NY+fRDOCMhoJc3tkWVDOtjiTZnyZs2rWCaNaZgBoISxQUMpYa6BylYN9RL1txMM1TLcGePrxBl58ro6zJxPMTW+hVllHHN5DGoWo1Bw4BDudHE6dPS2p9AwWg1iOicI0xmOkmEUImA4KS4ZJIxUSIPUSRHYLCV7Cj35ax998p4/K3Ofx5Ge+gomZ2X9zwOFKzxIr8UaEhEm/D85fwqWLN7Czsyv7LSygIrHcbFXx1d/9EpZX5sUUkNf5YwUcX/ijV81NdIgpnAZKmi3UiYPvVcoTKxzlBWQcdJQbCMcDe5nAxIDvwCfB8OYMHUYW4sL9eH5hVkAHaVc0TuONSwBCwC8Z5IKLzIBEaQTMaAee3HajeXC0QBfPFRXf+ybFcrZK9+2wLDs/xAXn/oqF2X99v/ABP8Q4yS0d+/jEL+fHTkHQJO7mlDijTr/IsBULuWeqD0J7smzUqlVEDKzjRIzfVk4dk2CvvbNbTISC2GR7EkAHXNTpUEppT79oMBqiWjMKOW7FZJAN4DSVLZrP8fvlGJOOyIfyoY7Fp0+fFpoOM+ZeY07GSn8Q4+7aFjr9PgZhgm4vRKVeQy0wVCOCE15XpVVpD4VbODXr2OE+6//5/aTUmMwIA09bKCAjWUpWcdIIE5MmS83xMBj00ZeG3US+lyol3Ff+XwMlbSKWhquiF0S+qwAemnWWgLTVFNOcStDA8soxzC1QiYJUoy3cW11Hd/u6Mb6jsR6VsypVHD1+Ek8+/Yx8p0gY5ynuXLqI9sY6GvUAG3t7uLWxgaBRw9HZWZHdff6Fu3CtFt5+e1KkXE1m3cPu/j5WViysrjrSKzM720YcL6NeZ5awh71OG61mA1PNOuqUnWa5N8rQHVCtKhHzPh6vcZE140rvQf4/hi/UMC64jRplE3PxnqDKle3bODo3iXptQhrmuoMEjdYsZufmRWp6EIVYvXVbglE6nPMaa+VIM+6saJgm70DGI9WpNLAXcDAYYuHIFJ54/AyWFmcA9hAx8xUD+7tt5IElRpRm39krZHTW+ZvHtRsa4CH3anGv6b3D7xkMKFNsqk0cI+q4re/lZ5Vmx/GhlCqZGwsQoiCUf2vlT2mBWnVRSV6dF0QNznVlzGt/C/eL36V9RDwf7KUpgyOZE0o9X8wCavVT5/EyONHjLge65fuH+6EJJV4fbpv3gzZxjgfK43M9Ayc+RMCjAGt6r/C9XslnY3x+k30rKEfjgWp5znwY2DHB3/gn7/9b9/9hPRz3rVcPARy8pqqyxmtUvj7/mh4O7oMejwaTeh0VcGjl7WHXcByUjM7PRwAOGl9+2KMMOPS7y+9n2CrrfrEulysch71//LtM3tg8GHCfv/QGXvv+/4Unj23g1S8v4czMGqq4AVf8Hhg/ck2vizu4aAGxedwdmsx7EdBLdrnobSi8RkWWPaEAo9hUBBhmHuJ8Eol9AmG6hI1NF++/u4033ljH1Wt843FMzT6JflJHL/YRk3NvuULhkR9p3KbMbgK36E0wzd0sGRS/BfhwDKsqlMmCm14NHrcxnxOqkMuYgKAjMeIrSSr9dI4TwBHzZPaDcO0y4CRJYhHJiLIqkozV+hS1ugWZwu0+et1NtHe3Zb7ynAryhLYDVXh2HY5dE0fEPA1RcXdhpVewNLeJP/jaCp57mhSm6+JfdvWGg//vb7u4fPMYwuwRpM682AN4dBNn0j7hnB6JOmGlQoDEuIE9mQPpJTXYisqfNiyaMXsVWOzpdR0kjHmYrI5TBOThsn7NmI7BL5MQQn+1JXFG53TP8aVy4ZG6JtLAnOfU60P7LIqoXprlGeybXovR+Lpv8AlJStQSqfbVqLqoBSnC/TsYtC9geaGHT36ijuef9XFsuYvp5h7sdA3ZcB+eZ4vYSH8/hhX4ckzGjZyjmX0rjHkZhxStQqUdMJUQ+lkRsFIlLURqO+gki9jcP43v/8DFD37i4syLf4Kzz30KTsUk0R/2+HUrHASfNNnu9XlcjrBYOvt97O52xH8DeSxUZcoEs+LGpNNLLz0v1TPGSOwf/TcBHOMBtU5o6gtUnvTLATXNjcuvjQMObawsT7TlxS9PLOkV0EWKLtQy7xSAgz4M4vA8Ny2LMbOh2vQpC2Vmy0kSJ+PBQP7P8pYuCuT0H0yMxutCfDD0Co8BgnHgNa5z/8DAeAjgGAXIh0gvlxdT0WEvPca/nxrSBBJyHnMLPn0A2PRNqpvnooaB+CYw32Oui4uKE9CuD4gzHH3yOHr7HckuM+Cebk2gGpimXGkItWM4toc4Yt+FkbJlXDa/MGN6OBwjGSpBkXDnNdtvwIedGkqGcvUJOhggscpBicxrq/toTU5KSfTm7XvYbnck4GUzOSsqnjMU6gwDFmbZNTDjNRbVoKQQCigA8TjgoEKJVkTyAgRV6LZeVOTqniOVGp6b6ckp1Os1dPf3sbe3I8+Ja33RGEw6GPeFAI0/EgRbtowtHU8MODT44D62Jhsi59psTeHUmScwPbckWuUEWJ1eHxd+9j20O/uyuBBwtDtdtCan8dKnPi3N9h07RsO1sb96F3evXMSwt4/ESrHZ2cPGzi7OLp2QMc/9mZ+dw8TEpIxz7g/7YhKfGa1Y3NwXFvrY3GzJ9TBNv4Z6Va9VMVGvSc8Pby/2WbDCQY3+NDIGdwTeHBOkKzJw5GTPRxJaiKkyRbNHSUzkaEw2ECYxVtfXZPFbXDqK4dDC5nYPjYlpnDpzVoAYzxsrcaSsvfvuu8XYskfSuBLM54a6ReBuGszpRmvAX7fbg99cALIBTpw4giNzDQz6+5io1zE/M4cwZENbLACY11EW+MyU46mYxblgOzT9XKPAc+R/YwAIJ2GteihdRpMp3Adm+3muRaCi1DTO17TSoCB5vIdD50U+P6oYFICBgT7HqFbUuC3j0eIYdb6izE1QOR7k63wmc7ZjKIUKdkZrX5Hk0N6NMi32YD6UC2ruM8uShIECDgNoOV5Mo395zi7PVwQc/AzvX1bH+Bn+aEJCXZ1H0+1Yg7IuqOPbLwfour+HnodfEnAwAytrlFKDSmDgsB4OvcaqcMYxotVe7hfnxPKjPLfL65L5Nn0j3H89Pwo4JBNeKLOVwd0oy12qjo+vrbLNUoXisApHXgIkhwU1nJfL53X8OpUBB18b7+EYeUc9JGJKdKcAbO9s4fUf/ScE1k/wtc8BnzrbQzO5BSvZEaoNLRH4dqoj2VFL+Pq5O0TiDoveeu13IZ1laHoHjGK83Pesc0f0iHAmAG8aYbqAvf4jePv9DD/80Q3cuNpDkhyB559Als+ZpnCrhpSN0Q5N+lLxraCbdEZzN3L1kybstCLeX/S8IF0H7C9BJODDZnZdTgyb0glSmBBklt6ADgNGiKrZ/JzAcvnb9JzwwXWBtGVL5mMGfawC0PeiUJEEvUL4eoQkY4/cjlCHKFFPGq7I36Y+rKwBK6vByQg2fKQJe0z6sJ1VJNFFLM+H+MYfnsNLL9aR56vgdbmz5uIv/ssdXLgyiTA9gdSehEWKEqlhrBBHmXg0sN8gjruI4w7ylL2YMXyXyQRPDAzT3EdqBchI1YGLkHLDFO6hYiVtTFiBcQpBHx6fXE1jmumQCq60MoIcrgFiD0+4SRWsnlxrQxcz0vPSMC+fN0qjcvrLAgICRgzFKU8tYR2Q/RR2ukyfYXbCgo81tLd+jsfOJnj+2QC/8dIEji/H6O+dh51sojrhieILK125Fcj1pwqX/HD7Bk+aGktxifmkK+pe/D5TIRPKlZuiz92vnsbl68v4sz/bROp9CY//5h+icWThQ00Bf13AQWUxcRhPSI1mHMkEVY5atYVBn725sfze3NjFzk5bPJlefvlzsv5TBTJNOx8v4Pj87x/0cIyDCpnoyZ8rmqr5dxk4yJU+JMWkky5/M8gtL1jjwIYBt3pViMJM0dBMSTw+ZiancOTIEfleZsy5TXUZ5usRed+kUpGuQ0druoQzyeGZoJPGgjIgR02O4/SpBxFBeX/JFSwDLF0odPI3AObBBfng+woFhDEO78Ekb3jSo14ONfoq3m/7Bhxwe3wfz0O5KkIZOVnIRjzIomGscL5dnK5g5shp3L6zjjTew/EFBtghMqsGuzKDmW6ArDpA5CXY77u4c60nJcWTJ2xUqhtIPeMcrGNAAqICsEjmz6tgGHVkMvVrhDkO1tb2Rcv8pRc/h/1oGzt7+6jVW6CC76Wrt9ENI+x3BqjVm6hiKMExfUHWN7bQHdDpvCrNyZJNLGSFxxdFPb+k1OmYLC+W+pxN/wtaIZFCZeeYbtQxPdlAv7OHa1cuw6ren80luGUfAwO49957T/SrtYdg2B9IQM4AjRLF3L92ZxfTc/Po9wZotmZx7sln0JyYgetVpDn+zTd+Ijcxg1/N4rMix0CW43rp5KPo9naxt70Kz44Rhz3sbGwKZSgapIirNVR8X3xG+PnpKS4AXMxY2WPjsamwCb2mCGz0HhMQX3ikqOSv0kH0XqbxIrfHwNsPPFQDH0HFeNlQlUwmavbouAxK2ZzvYnJ6Bvu9Lt75xbu4fOU6Xvr0p7B4dAlvvvMOXL+G3/zcF7Gx1qavE2aXZ3Dt2k1ceP8yBn1O1gzUOdE5SKIQGVXTiuZk4wZsSuRK2aTnRq1Sl+ONBn3MzTWxMN8QffBa3UGyzUnRHLtWSvhbA8XbXdPDRHUrUeSxHXH4jSOOaaA6poKm55KfV0qVVhgs6QsxBm48F3z45PeWeqz4nNI5zT4ZlSqh+xVqetwuxwO3G/j1UQWR99iBw7lp4tb7TnuL9Lv4PgFMFSN0wO1zm9onw88RBDRazVHVRSld5fOVJpmMRb6fn+VDTThljJT41YfdX2rEKZ42DV4Xc/yjhNXY9PpAcEt/hRKtanwuLQMSWW7GTOroMFz+fHmul2tZJB7K87++R0BdbMZO+XN6nPxNDx2+Xm825Huk2kuT2GJfso8CHEXVRNYkBmkyDg58hVTwg9slfVnGDCt2nqGqqa8QP09wY+iCzDwW6lEFnZCvl2L7UUJNxuuHPHQcl69t+e1yOx5COdb3KHvgYfOzBIgC8lO89dabuPTBn+PJU7fxP33RxmLlMoJoD46oLKVMygvokMpCVIOVkivF16JC+laVJqmQREUkUz2QgxUpWg+dsA4Ei7CCRazvTeF7r4f42ds5Vle5D9No1E/CsunNVMEgcpDbHlLX9DJmzhCUmOX/CYAYrFnpJOzUjOsR0KBPQ/GjHRNULjKSsQo2OEc78C1K0zK730Oa95FbA+T2AJmIWTB5VRXDWibyWAFgotUo/PE+ykVJKY06Jti3Qrg+5xTzrUlko99jP8kEAm8BrjWJLA2QpaQWVxEE5P/cRZbcwPxUhpd/4yzOPVaF7e6KfO9OO8B/+7u7uHqjhjBbQMzPSg/KEB7ZDBTkiPaRJm3xwfC9GLVKhgoN+Uhr5xyaBkjzCuK0RtcMZE4duVsDmACSZnimQjn22QROtokl/ZtDAhIu8jxnBFQCvE3FhDYHXPcDTrVJG1bWMzK1I3UyNeAzfS7medKuDBAxEreGzsY5MhkmIiRV8aoIaOQsBoPbqNjbyKMrmJnYxOc+2cAXPjuLIzNbyOOLCJxNeBWugVRpJYWdFQ72hhj5dWFN2ZD4UkTRpG+IdCwPbuIVDeaGMgYnBWpDhKigH5/D6z+o4H/8fR0L576O0y+8hErD9AH/Ko/xBMcD2yAITCK5lpw7uN448HHt6m2srq7j8sVLwgag8AvpdJWqi2+9+g1MTtURJwP4LlkOZs2rZN1f34fji1//k9E+HpbFKju1ahCn2TJ+UH04ZMIrAmP9LRmYMZWOMuAwwfuBAzRfC6OhBHuk2zDbzP4NmWxT49+gNAZdFNtdBjYJok4P3b19pEOTObSp6MTsXc0Yjj0McKhqY/nCjZ+H8QXtsIFxWJaI7ytYHPfRqnSxMvtleJ+mRMdMb/G7yIjlRQaRASBfJ9hQuod8zqYetJorGpUHw2U0C8XEVAWLcyvY3txDFvWwtDCBRs0Y7cRhjGbVR0RzFzAbXsHdW0Oh0Jw6U8fCQoqtgcmwaqAznqlzkioyK4If0MGTN7yDjfV97LdjLC2exNnHV7C1sydZdWY/Ll+7g83dNsIhVbAqaLqpcXQOfKytb2Kvsy/SvUYpwri1l89X+dzL4lxQrkbnpAhIRiDEd+E6tmRZmJEKHAsT9QoCn3zXCKtbO0XAbaRPuZizD4U/fFy5fEMqJAwU6GrN8SpZStsE4msb6wiqdaECMaA9srgCv1LD8tFjEji8+bO3JZArKxUpRY2VhHbI80Bn1A5WlmZxZHYa1y5fwfqdNTQaTXQiKgiZpmV6l1DlirxK+qDwPovZx1AADc2Qls+RLaV84+au1SMzLk0G20Mix0V6YrVWQaNGEyxXEgWsrESDyByb3FOelP+rjaaIAFy4dBG9QST3aGOyiZ09c10fP/csatVJOLmL2GMQHeLuzXsincsmNS4eEiflKXriY1MowbEvyTHO8no/GJasjXq1IeN80OfixwxfimrVwVzd6JrzR0GGjJsi0x4OYgEYg2GIbjgUiqaof8nilCMd0NvHgK5yFUDnMJ4D3qN8T7VeF2U1NsRzkhYgYRlurFZoeW4NgDPPMeAjENDzrdl/BQysLnIuYxKFCwK3qeaS/JtglZ8hKOA2OI44D0r1yHEwv7g0mg84zkjR0j4D6RUZmO/Wqo2KMuj5Goamb4fHy/3k8yqjKPcdz9SYnHk5AMKrm/gAACAASURBVOU14fl+GOAg5bH8+NcAjvL9/jDAodvJCknkhwW8SUFReRjgIODS9WGURCp2mH9HoenhqjXqcm6kuu6aJJzsZ0llsbzO6DEXAoJm7vZ0nJnxJA+hm5j1jfQ4SSwVVVe5TxlCyZxuSXVSexeNd4BxP9bHYYBj5Oh931U4+GPcOmv8PGoFZBwIjo5vTGVLnx+BuAJw7Gzv4e2f/A9s3vgL/Ls/auJzz/ZQiS/CGjJ7TeZBhNRl0G/OKwM3VjpMJMdeJQIqng2edIaVhSqSnARugtn1CQzSeWT+cWzsV/HGL7p47YcJ7qwviDlf4M8iyxqgTkKS+ajWWxJkUdmRQMP4WfA3N8gAl1GlMeozaeiCnzYi7BdgWTLvJvAVDV5R0mJ1w0HSTWBJH2wCvxLB9XnfUpQlRJZHIvKSCqeF0TZrNCEc26wJAV264zVpavZ9Cw573Ei7cqrw/SkBGZ6/iCSZRLcToNMF+n0GyayIuHC8FJazDQvbaLg55qcD1CqcP/fguA66PRcb202EySJSaxqJ8PjpOZNgstbAVItU67uwrFXY1j6QtZFE20iG+8jioahG+c4UsnwCw2EdYVxDlNURZzQ+pBQuZw89ZwR3vgARyyZzgBURH1nuynUV1okItJhYTSi+lAWmJLzQ7UirMk3n5rdWMQj0eM65NldYRkAu5osEPIyTQ6kOSeXGcYXCFQ768GwL0y2Cj20k/auYqN7Bb7wQ4HdemcbxxU2E/beAbAeB64OrpEM6tfRyGJECDg2y5wg4Eqlw8Jq7wrjx2EtOR1NSq6wqUlKxqj0M6aWWn8Dq+mn8x/+0j63wJTz7yrcws7z8kLvzo5/+KMDBSpZJUhuxEjaMX7l4HT99420xe15cWMD58x/glVdewdzCPPb325icqcv4EwPfZPDxAo6Xv/7qoRkMPZCsoLSUF53y5DNu/GeyGQdBUBlwjLLOxQRqtmNuWsk2UR6NzciBLzQqLrz8W516efqVaqPNzDt725L5T3oD9Nos+RnKi0MKEM1ZimzU+KKnx6AZoHKWqzzpUvpzfCEpAxK7WDDGty/zYnF8hy1EowWTfkRChypK7gKKD8QWyYfURUkWrUJdSh2AtbLBweGKxB4bug5Ah1v3sbhwBN3tXbAyuTQ7j6Ybo+p2UPUG2A7uoO7X4FsT6LYbuHEjxH4vwpGjdRxZrqDPkmnJCbl8Prk/YZc3FZvAjFoGqTFhZKG7H8N1qnjxxUdFqWp3rwO/1sK1m/dw7dYdoVXRZ2Ku4UnAWms2pMKxsb0lCzoz0RKkjQEOPW96vbg+CVArxpSed/2bDWcMzunOQL6imCl5NmYmJzA7M4P3LlwcNauPemFcV/qFqGAUDanesCPngFQtCQhYLSlUu27fXhcnd35fP6TnRxWW6+DFl16S8fvTNy/IGFa6jgYaGhzTfMpzLYT9PSwvzuOR0yekwnHh/AegX4kXmP4Gvp+UKMPZLfwmpLLxYMCkgZP8LuIR6b2hXDCpUUUPlgSfPB+BKzSqVr2GFj1BAi4EiUxQu1t7RkVMJDgYMNEsK8B+t4O1tQ3YboBhTJojPVoy7O53cO7cJwR00AzQbbL5PsWNq7ewtbWHiphjcSGKpdGP/hoMIJjplcw7DfwKwzgCDyeoipITS/u1SgV7O9u4t3Ybw0EXaTZE4GUj3wgeH7ehqmccCxPw4JEy5Lsir9gbRuiFA6l4sNHRd40AAoPzUSVxJM1o+nb0hwuijEkvGPkyMAOt4EK3oQpYOkdx/pLgsQj8y8E9G0VplsexQhChgTuvM//Pqi7/z/mQ54WgQpvT+T0z8wujDL/43hR9Mlr12NnbNSIGpN0VlRZtTOffsQBaUugOpHm1QmPiYdOrpX185blfrlMBOAhWWOFQsKfz4bjs7YcBDr13D5tLy6/dt41SD+H43MB9ERfqkty5bkfXKcmOlnpixhdwKh/KvU/n3QLUcn7Sqm8ZcBy2+GuFQM6hq5SqA5BgwDXVjAyl1SjYmb4YhlQ0OVPwzLGi9DkFCmUNxcMAhwKTh4Uu+vr4dRmtT0Ulpbzm6Xpt9vHwhNAofpATDly6eBFv/eN/xDNHr+Nbf3ock+nP4XQuw3d5XhndRMjdHjLKpRZVC5HBlfiucBbntSwcoWkKxxy2yK1GlMuuIneXkflnsTOYwxv/so3/+r1b2O49gt7wOHp9H65TRyWYACxmfY33g1FfMQBDaE4SyOr1ObhOkoGX54umZuONLdl5kU8VRUdjACLeWqyq58BkUIMvc+kOwnAdUbKBHLwnQwRuiladxmsBmo0qGg0P9QrgB+wbI0gZYnGBQhIWaCDsuBVRl7KcGdjuImxnGffu2bh+fYgr1/dxd42VXOIdB2lGM9oucou2AUP4mYN8GCIebAhNyfdtRPQR8VbgBovInZoExhmdzb0YU80WZiY8PHWuiZPHHczN5qgGPUSD2xh07yBPeghsG4MuGSY2wmGAXuij27PR7iZod0P0BjQQzhANM3T7TH5kGMZMcdWQWQ2kZFl4E7Bc9gZWhFZGZSeGVDH9HyLKpjPJWjSIF2Bj1Cwug9r0z5DKRmBoQIcvP9KC7hC8ZRgmXbT7e4DvYGp6BlYWYGt9G1XXQ9OPkHQ/wHTzBl75QgWf/6yN6cmr8Kzb8PMYHr20xOk+Mdw9kfgl4LAQMQkk1C4j1yzraZoJQJF+HruBKE4Q5wMEUxV0BwEGwzP42S/m8DfftbD81Kt45JlPwq+YxPgv+/gowEHzRRFXLtY30o9/+E9v4NLF6/jWt16F71n48z//S7z88ssYhKFYCLz4qeew39kSPywr+5grHJ/+mnEaH2WEiyPWSdizDGVFJxl9fhSwq675mOyrnjgNtMrfUa5yELBII2lkKCqNiZYEe5VqVSbXfq93H/+a21XJRlE/au9KhYOZSq1uSIaOGeBDJMfGJ07D/T7g2Y5f8PQQGany5OwVAL584cuLsmZFxgfGweJoFu3xCsdI3b2gBBgQUphIFYsU95U3o7xGwMHMNwEHA6OCUtWqTmH21Dx2O7tAO8PRrIV8bw3BxAaOP1VDfvIOFmrH4OzN4ealDO9f7uHubg924KI1ESDyTLaYGWJOo8JfLk5SkmcI7KpQZChlyoYwZvX9Sl0cVdnX/sIzp9Ggo/XmDqrNKdy8s4FL124gh4u9dgcNJ5GAa2p2Bts7e7i3sS7lO2bShZrBG7ekwT++MLLC8UAQVAK0XLxI36HTNxcoSueyisTglRU03mCrq6uS3WXgpaCDY5R/H105bgLv3V3EQ1KqKiZop9hhpYKtrT42it6TdmfPqHN4Nj71mU/Ltn721rWR0o4GrrJQF0Gux3FOZ/dwgMCzsLK8hGMrRzHodUQjOx72RF6XZVzJnBdgwxd6DsHWgQ9OGejreGOF0mSMjNCD3nua6WbFh/8njapZqwrgoEcJx2ScDLGz2ZZr3xeFrxw0EmPg3adB5JANhcVILaoUO7ttHDt1Fo88/rT4dnSjvhgLbm7sSHDBvp5ahTSjvoCUtVt3JYDm+eekaCItI0TB83xkZRmPPPKYgC7O9AySr16+IteMAgAJjAs0X+f10EBbgZ1XGI9KhafwBBn0jYSuZLDHRJQUCGo/BqtM3BYVUygOYKSSgWqlbprMa4bOpMEot6nVJAUiBAkaiKsCltKXeFcTcJNWqIBBm7jVjZyAg2OVD+Np0zPlcUrmcpErqilCyymkenUbTBBw3xTM8FhY0dDnSCnS/gStvCntju95GOBQ4KqMWm6fgINjkK/poww4yvfu6P8fkrAZbWOMRnXfdgrq7fi8MBr/pSb7MmjRdawMOMpzv84pVLYjWAuqB5VyntODfov7VZh0GwcB90FArsIMrOLp9tlHp/seFw2TTIKJSDSpU+mBJxXv9QOJZHNfiwtu8fhVKhzjFZDx86j3d3kOLp8nOkiXz+uDxw8M4xivfff/hb37Or71mx4eX95Cw7sHp0aPDXKoeRwDwO4B7hCpnUnmmOuMBHtyjxZmf4VRHJMVEofy+kY8LxOwg9PoJCfx1sUY3/3hHbxzIUI3Owv4J+C5k5IMo3cGOex8sK9A5GuleYdMA2NsZxy1Od+ksGz2mPWNXC37Q3Kuf+bHVGa4X1wZ6YVEsz/SldlzwmblECGlftN91GtD1BsUMIkxN2thebGB+dkaGlUbzZqDyUaAVoOU1hSBP5Sg3/M4b7PnLZZg3a/MoDV5GmE0jfMXenjz7T3cvuthc6eK9R0bndCBFdTgUUzHZzadiTD6QtkI0iYcScf34NFNnG7brodeSGGUQDyVMrqV5204Vlf6O2s0bh1uYm4qx5NPTOGpcy0cP5phsrlLHoPQknz6jtDLTIAX+zlsDLNcevyiKENvLweL0u12gs3dGJs7GTZ3LGy1XbS7ATqDAL2oimFcQYYavKAJv9IUBUWOLRrEs0WfdKVRX4x4hGgVyVRhD1zbGZAZp3AmA3yrieFgiAgdVKctWDVgr9dDGHqoVxcR9xw0PR9Bvo2o+yaOHrmKL/6Wjc98OsWRmQ144SbcqAeH80whiiX3HF3uHTqp24gJPmQwUmAgkSZ5VjmkaGUBEY+BvYkVD/3YxtBawdr+Wfw/f7WN9cFv4sXPvoq5eVbhfvnHRwEOXg/uOBPRMi/nDv7r3/ydUKr+9//t/0AU7ePG9Zt47bV/RJSwmpvi69/8fawcXUS3twfP8j7eCsfnv/nvPhRwVPyDiXaU6Sv8GCR4KXHHR5N46bxpsFMGHPp/E+gbrjQfSqOq1evyHIMQmewLp0RdzDQbx7/DbkdASdwPjWQste6ZCSka0FQWVyfSB38fLBiHXTwOphG4KilK6bFWxYWzmPyL4y4HwEoXeRjgEF58qVzLYFgmQz2HNEQraeGrm7pWOsQsjZ0TVIil3B7VH0gBMdMh5rxp1B6dQ4eTyd0OZm930Yi3Mf10giMvT8KZ/QCNziL2LjRw7QMb99pVrIfkWDqYak1h4Pck2CEgJAKmQlFimT4a8kCp3GCOkXxR7jQzecykeyJNemp5GsdOnBLVJrgVARx31jYQVBoCOLLejgCOuSML2N3bl0Zk3qQEHNKDIwpK9/fI8G89nzxmXfB0XJUXR7qxyphgs7uVSw8GzxEz6gz+ZqYnpFmdVBTNQCt33kilNopKWyrqVtw2VR94zvn5MLRxd+2ufEe33wMpTH61guMnj2F9fR2rW3QJNyaWOm7VG4bHN6RxVNGIz+3zPD7x+KNYWVqSbPXu2s3iO42ZIbdBPqZWLHjs92Xhx3qVmIHU+6t83pT2YwCMjQppVbUAzWZdaFUc6kLJ2R8I4Oj1BuLbwZI+AwiqdzFYptIVJ7Mqe6ZsC4NwCK/ehFdv4exjT6DT38elS5cRDjKcPHYCx46dkO0zAxfHA6xdX8W9e/ewtbUh51TpXOZet7B4YglUPeMjonJLlOL2bfqm7ArFhIaYSjPh8Wmvimbp07qRSGZ3Ec0yq66PgLK90VBkkvts5i8SLmY+MhVa/eH3yXOFRKvwkCnBORxKcM8+JF57BXN6XnltBXwEhlKlfSAyppNk1C+hvR1ahVDqnfahiPqc6476I/idfI7XlPMig9RybxDHsM6Xsq2gMgpoeXw6FkfUrL7xWdHj5v7woU3fIiJeuv80MaUUNJ3fxwGHPq/T2MPm33L19tDltpAlLwe19wXFmemhOewh83Lho6Pzhb5X52xtFC/vZ7kSzwqHyHWz6lf0MpJSNwIUhyScdBzJvVnMT+b7zL6qSSm/h5LmAuzIwGCQImZjpoIianmFnKUBtQfPG4EFZlt/PcDB7ZTP7fj1OgxwlNeyfw3guHn3Lv7hv/+feGrhBv7nr8zh6OQGkG8gpeAI6XpMoIHJixBwhsjtDBEL+2w4FnpK0adRVBOMRKoxmZPCdVoB7EXk/qO4vj6Pv/nuPfzTT/eQBY8idVYQZi0BEeyB4SfZTyC+1wk9G0wfiBgwStM3G7ADo5bFRm9SkujnIAEvPQuM8Z9ZXXNx5YZNWhiNUtlnsQNYTDztwcEuVmZtHDsS4OhKA0eWSBO3UKtGqAe5VDNcRPDtGJ7LnhRSertIUsrfcrs2otiGF0zB9aewvWPh/fN7+MU7u7h208VehyauC0itJVjBEjK/Ie3VYRaLmAYN9tjYHYcWnLSJitOCZ9HNu4s42pU+EcuuIOexklHgck0kfamPNBkI5bhKIBLtIUvu4cjcAM89WcPzz9Zx6tgQzdo2HHsTVr4n/SmUrpHxSG8wUhlBV/A67KyB3KojRxNR0sB+18PWro3tfRerazHurke4s9rHxuYQg4gJrQYsu4bUqiOxmkgtVk4r5ppkzLr7pqIhMztrXjx3pKUNRQRHmvu5L7zmcQu2XYXl9RBhG6k9gE3+t1VHGPmw8xqqTgWEO+HeJXjpW/jcZ1J89Ss2jsxexYSzjjr6BnCoEq8ADqNoRsomVYgJko1/SQr677q8Ndl3KKiZ6v0u9nYy+FUfbn0B1zdb+PsfZvjFpadx9pl/L4IzVCn7ZR8fBTgk4SgN72Ztc10PP/vJL6TC8eVXfgdTU6QJN3D3zqqI23Q6+3jp089hd28DlMhNwuzjBRxf+OafPpAhLk+Y3MHyQqyT02hSLvVtlDO4o4mryHaVg/ZyQMjGUVlQJ1qS6eNkwMVLMnXSWHrglM1Fme9VVSoGvd3dHQy6PWSkBhQZTvYjSHXDpSPk/Spa44sTs0l60coXT9/HbZXBUvlc8P0BlZ4OeRwsbIXT+UOaxkWFRub8ghM83jRe4k+b/gxDq1KKg+Myc2+ZyoYEVjaLviP30qXmArKZGmI3RffiFVRvXccTZ6o49dUjyB63EES3sP+Bj2s/yLB+r4V8ahlbcYb2XojlmWNonapLpn97dwedQV/OK7MXpL3JOU5Nhln2q1iUhecsgVmG5dkWHnnsCey1u+iGCW7d3ZQeDterotcPkfd3JaCfnpsVAHJ37Z5sl4CDD1ZqygHP+PUTvfCSVO4o81oE51xMyoDVE4rVwZhuVkxAruCWr+liL5ntJJVxyR9OwAQmDNAbNQOK08zB2uaGyYKnlBn20Wi1JHt0/vx57HSMg7kqW6lnDI9N9sOimgebBCnbaxq1GfQfO7ok/hPD9i66+8yymffXq2Zb7LGgvjbPM49fG4HH7880Nb0NWv3QoEmuV9FrYBq0PVRFoaoilCpuk/sSDlKhjJFaJlM7fVoYbMcmePKCuvTHVNkrQknViRbsoIr3r11HY2oap48fw/nzF5ClFlaWjsu1ZpBlTKsydDb3hLImtKPMeMTEQwPSmIlPPaMkRbsoZohcKkZFsZTpRQpTfQJKtBg9Rv7etXuoBRW5J+wkw2S1iiOTMwhcB1HIjORBtUmBmQblHEtUwhKfliGDExt+JZBMKUEDzwuvuVaN+JvnUqV1BeDBBI4cA6oGJUBO1OAMp19lmPWeLlebOQ/KPFNKukiAKopiFVCFyKj3RTKGOUa4gPA90hMSGYdyblNBKv+v5ygc8LgMVceA6QOKGd9nnIvvn0MVPEm1plCG4zni9ypQ0c+UgUd53h8BkJLIU/neHs2fBZZ4OGA5KFGVwYROyULBKSWExgGHKOIUQFPneaUwSZUsM43arGpoBYlVG10rxmVnxwMA9Xwy91/hSMzkUOFtxSQZs0WyjyLRZAQJCOj5vazM6nUrAw5KP5vjOlh8fpUKxzjl6gHwVhjzlsdAeb38KEoVA56fv/k2br/3H/DVT+/j5adSTPj3kCRrcALjNs3zwgDNFgBFydQcKTPIrNSTFi2oUFNoxnRNmohlEmUvHbPqS0jcp/HT9+r4m+92cO3eAsL0OCyL1TwSarnOkwZVokCxMsEAVTQezZUSilzhqs05ij0XufQQ1DAcsAdiBhGlttmIy0oB+rCzffj2HgJ3G1VvHZMTOzh12sK5Rxs4fsRCq0Y/qwRekEp/Bmk59JkAjVf5d8q5IITtpUhy/jjI7BrCmB4IQK05jWEU4M03b+P7r+3gypUUcTQPyzkNr/4o4C6hl1awP0wQWvSPCKTKzmQWx7drUS53Gg4NS5g8yVlx3YXFfg2wChDASuh/YpSVhlEXSd5Do8l1wJI+EzvpoFXpoeHfw0T1Np55IsEXXp7G5NRdTDT3kKUhvAabGhJEfZ7LGnJUkPLc08tJKGjcHucsA9yyvCoAI05q6PQ83Lk7wMVLO7h6ZRsbW6S+NmAFZ2C5K4iiOtKkKn04ntsSn5WYCwCBqvTeEKgWzf6FQlWCCoaYQWoxWbcLDx0ZS6z4CHawU+Qe2RkZsn6AhuWjkW9iyn8P3/ijFC89v4GmfxMBdkRa9+BhfEakz5RzsdwcBo2YMWTkvvmHFJUoLuJzfbTQ7+VwglmE+Tze/CDAX3+njsbyH+PcC18Syfxf9vGvARz0t+J9ZNoRqrhz8x5+9MOforM/wAsvPI3lpRWj1ilU0Qi1ZoBK1cEg7MC3/Y8XcND476GTOTNdpaa7MmjQCYhctXJWcAQ0VHmk4Izr+8e/i7xWBhbixFu46jIo4wXlRKsghguZLOAF15hZJz56m1uSISYXthoYN0Xp16E/g+cip//BISobeqGUL3sY2BhfAMt/j2fMxo/r4PWD6sdhnylXOGQ/C8ChWHe0CBZgQ2lVkmFkZsgZym+CELIW6UJO8MH38WdmeQVBGiDe3ML+rffRbK7jyc/PYuETTbSrHTS269h+x8Glf4qxu19H45Gj2Ml72Nts49HFx9A41ZDqxo2bN8WApz7RQkiePZG9aKyyz8DQ37hPXDDjeAg3cIWrP12v49SZR9AfRNhu93Dn3jbaPUr5kq5hwU/7Ejg1JydGFQ6lVPHaB4Vkp56HhwEOASclrrkGESybjzjQRfa6XB0ILCMyQCDBoJfBIvdHg0/yqhmETU9PSuDa63flWKl2wXiE3Ot2pye9FKzsUGq2OclsVBuXLl1CmIajYJPHo5lx3V8605JJ5Ni+NHRJAJoMUK35OHPmBBYnJrG1tSnjnoC61WqgWW+IKY8xWzwQRCjfYxq0sldGAYfSuLTCUu5HYH8KA3s20xuKDj1yYgyG5OAmcpwMbhkIDSMCg1wMnwisGr6PKTad+z5aExPIKz5e+8kbWN3awtmVo2jvklLQwuTkrDSo83xHw55QGYY945tD35jh0Bgw8ns1cO8MA9QaAZqtCoI6Gz0rUmnZ3GqL9O0OtcRLoEGz/6N5iMKGAl7ZJxKj4ns4Mj8nksQ8lzRdLM8POm40SK1X2AwZyXeJqICq1jGZYXvSiC6BeQH6uC0FmEJNEl606TPhMfF9Wl0wzuNmIeDzWu3Q+dSAPuOSbihlB+Caz3Gs9kPjo8HglONB6VwKgmi0Oeo3KGhqWo0xGzTgRaXGtQ9G6VVpkZUvz2+a+JEG+MKj52GAo7wejJ9n2eYhKlX3BbcfATio6lN+v36fzrWMYT8McIxXOHQOUfBHOqOpFBkjUKXU6fzABu/x7ywHDffLyhcN0UWF0lAzDZiTa67KU5bpuZGkG4wMrwGrBxWOjwtwqErV+Lw6+rskq6v7qeOQvz+qwkFA/t2/+3vE23+Jb31pgOfO9FF37iHNd5G7MXLKhrI5OLXFbK7QQ0VqeQI4qAYlnRtFI7Zx4y4ARyERlZK+65zCVv80vvN6iv/+/QQ7/SeRWSclK21ZkTFig0d70QJ0mG6LnK/ZlLkt/DWYvCpctQl+wngbtm+h4i+gt8d1tgGX9zibv/MdBPYOsugu3HQDJ5ccvPDsFJ56ooK5mQ4c6w4q1hYqbgeOZyoOEqSm9GrwwR4VUmWRdIzqVcAECu22POTOnMjU5m4DYeZj0HelMXxv18PqKnDteoSbdxJcu9nDMJ9AdWIJbmUakRUgTLg2M8VCCm4NWWIq8WGUyXzE3pBaNUTFj5FHMdwkgBU1gKQiaxilXFN7F5nTheVQJCWBkw8Qd1YxaF9C3VvFM0+4+MxLTbz0fANTU/sY9rdEZZHVbiZxHbsB+vHS5I8VK8N+UyUvNojzOpBbGCBmX0dag+vNw3WPYHfXxvnz9/DO+9t454McW+0puO4SarUVpNkU9ttU/PfRmJiUvpM4I9gIDYAQcQHOa3TIDhBaLSS2Cw9tVLI+vISN3QRBqXi8JH4Hw3SIunMU1aQJq7OJBt7DK1/YwJe/2MXC5C14WJMqyi/74H7QZJ20MCpuMfk9IGvQn0LszuLizTr+8ts5Bu6X8fRvfgut6flf9itGiY+HftApBCfYY8m4JajCtSpYX9vBrZureO/dd7C1tSMxOCX0m606vvr7r2BmtomACeQ4+ngBx5e/8e8fmLDLmaiYgUdJblO50aPnSpQqPWgNdmSCGit3jwfm0zOTAjb4mU63K4tjtV4zQUlhjqXZW072BCPcBv9PBZdqDqGD1FgmKwIPIxBAMxoHfonjr/tenjAPa6orH782Z5cvaPkY2Og+vpCWt18OCA8HKQeyuHLetHlcFyJaEBXNqrIYqjRuocLD7Atf95ldZbbTtgy1iu9DjsFsC8f6LdiXV4HsFh75cgMrX6ij72+i199F9O4yBleauPbjDPd2EjSfmkVU72G438Uzx57EsRfPYLe9h/OXLgqIcysBtvZ2JNhkps9OjUsz+e281kIZyRn4GAO+6eYUFhaX0ekOcG9zF2ubbYRJJpMR6ShTFfOZaqMugIM9HETaLh1OKSBQANbDQCPPM49Vz+thgCOgolARFBnaimnCVN66j1ACNwIO9mmo+ZsGFAxYpGHbd3Fkbl56HPheymVKk6zNLHJiNK29CgYhFW0mcHd1Dbdv34VfKfxEiowzAwk9Fgm0E3pqVFCvTUkVgOoijI8pMzw13cRcc0Iy19xHmljys7VqMMpYUy63fG400NTnCOzKFQ4NZDTrTY4nm+pJ0+JnWAFitYPPyf2buUKpEiMmyxawwTFPO1+ed8fzkQ+HmKlXMdNsjKNULwAAIABJREFUSdZ/Lwpx6c5tdJMYlSG16qmQVacolfT4ENRwv0WRnZKFYvg3FPNOJnwJ5oQuSVPA6qP41Geex/FTi+gO2tIntLq+gX9597woYvG6KJDSvovyfXbcpWpKCsezkbsWOmEXYdLH7Pw8jp88joZzv5HkeOBlTJEMR1l6zYamj0OoTWzo9RsyZhgU8vvV6E/3oVY3lBl171bAwetgmsqNwalWGLQfQ+cbTayUjed0flHjSv1ubrNc4WOQShNZBUT8bu6LJAaKudL32EBrfDy0QqMVPrmXM2MyOT7GNCBXYML91ApHeX7UCqWCggdAxyEV6PL8q1n78XVD/xb34zG53PL8y4TBhwGO8R6OMmVMKlCFLDx7OHisvPbaX8HvIfgdzzKW/2aG/4CiVQiClAAHAZuML1ljC6nbEuBQUYJxSpUCjjIN41dpGpeiwkPWaHNiD6d56DF+FODodIf4zl//Z8zXvo9Xv5rhzNwGgvQubLeP1B4iZaVTKCg2bDkAw0WhQzmTnQz6xeVbeixIebofcIiyqs1M+Fnc2VnCt/+ui+//hESlFxEmR6SXwnYI6Bngsqm46L8QZSl+l1E/Ih0GFLKQfgCToWZQGlv7SGj+h2nkcR1Vvw4r7SHPbiGNP0CjtorHH/Hx6U+s4ImzU5hp0Be8DdfaQ+C0YWd0c96HZbEHkvRxSspS3IVZdwKOBIhJBcqkWkMKTowK4MxhmC3g+j0H7X4N9foiFuaPo1JtiZfT9t6uSMuub7Vx5doGLl7axto6PZbm4VjLgDULZJNIh6aB2vOr4qsQUCTQ6SNNd5BEXaRhhsBqwbdnYVPpyRoisdvop7fQj68hSm+i2RpgZbGB4ysTeOzUHM6cnMZkLUUyuIdmbQA330Mt6MPK6OPTh+uwqmIjS4fGe6QkjW1Eaw8M8yjmQaobbY4yUB1pDo49LT0W7W4D19en8MbbIX7xL6Q9ExAdg+MuIckn0B0wqezDckmhp9iAadqXmJOKW5aLmPRZO4OHLvwsgZcYueXUypG4IfJqH72oh1blKLyoCru7hVr2Hl587iq+/ns5ji+swsdd2Kyk/JIPoUm67GECPArNsJ8jJA5sIvPnsLa3iL/6rxZubJ7Dk5/9U8wsnvglv+H+ZONhH+bax94xjRsp4OIgQOBTrW2Ail9Ft9PH+++/L0p8N29ex+c+/2k0W4EkNX16eHyssrjfMoCj/CgvMOqEWn5ds3lc6I2l/IMqQbpoMGsxTMxCyEWTwQoXp1qjIdx96sQTRHAi1+3od0lwRcfksIfucGC4y8Mh0u4AWaeHLIzgNA0FxmRrTVMsJ29dWBVQlI+pfCxs9yp/3/jCxvJbebHUxUwn3JAyqaUei5FRYEnbvbzA8/MKfEyQYXow9NjVa4N8fRPoGEAjA4aKOLaRZJXjJbUKnJgTtBwH07mFyE0x8DJMpj5W+g6STzbwGy99AtbONq69/iMsZL74RWy4Dryjy8jyGbz7dz/E2q0tdAMHrckmJpCiPlfB81//LdROBBjebmP17RvYvtfBTgqskr5BaVPXh2/FI6liArxRJcoyPPfJ5ixOnjmLXpjhwpVr4pwswT6DNSvHZODCqzTQjWKs7+6KYZAkPnislLKLDyoXoyCjxCM4WMxNUKTXSq+3lFBLClZ6rfW5HIlkvSebVextbQi9R5pqvUBMmbjY8VozeOMPBQ0Y6PF9vH5TbIwedCUIYbDd7vRRrU9hd6+HwTBFpWjqZf8Bm+uZLe/2jaMzs9Z9KxXQFJBWWAlQrTRg25xEqwgqNcxNO+IfgnhQ8G8JcIbSkB1Ua4WRj+k54EOrOXr/cf8lg52l8l6CLxOYk+yTI+eikFe4B8Lp9eqOyEXm7gR6ffJ6TY8V91furYLHrveXGhlrhUsDUJWzvvT2T+Q4eb7YXM+KovYnSJUObFQ01S4j+ehKEMfKCYP0V776R5icaqDX3UWjWQErDmurm3jjn9/C1mYbE9iGTYCSW+iykZ3VFxpl0qckGmKhaRSYyLsXKlhBB2TGmlTBx04vy28KT5CySNBOoQLSvgh8wgE51VTQo4KQK+QLZqxYWTDVqlDOObfPY+Nix/MsQbyU/E3fBMcMx5VWbRXQBo45r1LVpd9DIVGrilKUPS5TAPld+uDzQzqAaqKluE76naZaYYCEVkrKgGZUBSlMCLUCM+pfYeWl8HEYjaeC4jlKKhV+OTo+lCqk++QUohvloF8C+UKGmHO1PvQ9Mt+J58mD6Z7x4FhEk0fuzAa8lsepqrjpvFueQ/Se+bCAm9e0TLEqA0Y5p4f0j+hxCMArdH31mPS4dQ2ggEH53Om11koogbL5fu2tMVUv+e7M9H6M73/5fJJrrlUemRu5kkhFxSQSXe8AkB2eENPtF4pt7JtSSWBR1zLf9rD19fbqFl7/3p/jyWPv4JuvJDhSuQE3vgu7QsZ/LEG4aD8dCjh4cEbsQ9QuWRHgeiwNwYVaEEFfWkPmnsbm/jH8t+8P8PobDgbZJ7DfnxLQ4HgcF2zEDyT4NvQqbocnhPcogQbX2URooYYWYyRdnSrQCXvIIw/NygQckGZ6HRONuzi6sodPvljHuUd9rMxbCKwu4u4WEHdQcbmuMDaQrgr5Dql2piaJQ1qmeNzYlMg1ax7PJRuMrWAaYTyL26ukh23gnQv8XAsnTpzFk089gWMn5jE9a6ExwXndVNfDgYf1tRhXLu7h8sVt3Lu7j047Q8WdhZVVJVGSZmzMpxdIX+Rv2cMyP7MCK22gu0dhCRraDdGas7By2seRo8Cp0wFWlgJMTrIv04aT26g6VViJg2G3i+tX3kU0uIvnn5vD7PQAWbKKNNmCa8XGR6OkJiwDpaAamYUaiFlgIqtQFJAthBQASCnEMQG/sowejuPuVgOXLod4861tvPNuD/u9GVTqjyBz5xDnARLp7RGoUQrtDO2JFRZWuFz04XJuSJpAyt4QF7GbANUhBgl7NKbgRj4mrC6q2Tv4xNOX8Ie/C5xcuIdKvvorAQ75fscADs7aVISiolpMOpk/i256Ct95rYqfvzeNx37jf8H80UdL+2/+W45PH3hRFKLLx/zgO1yHcYyR9ub1M/Oyaao39ywr4PSlytGoTwgIqder6Pb24fv0E/mYVao++wfG+E+zX+UMlExMqaEElbM2/L8uSuNO4+WFSQJm0aA+UHFhVpyZMLpPc6GnlCiBhICXMTdpTs5+UEGn3xM9eeHQ9vsYdnqwhhEqzL5UzMQpE/oY4JCSP5V1PqTpmEFy+TEOOMi11M+X36fnJCsZ/+nyKO1kY+6yci6KiVoXSJN5pp64CZRlES/AhwIO04htECoDInr+mMZx41fQinOhUVGtqRJ48Bns7LcxMzOFc88+hZNfbMLrJrjxk/fws+/9CJ39CE51AolfRX1mFp1GDfHNfaAfIAoqmJmdxKQfY2opwOde/W1EVhfv/OPPMVwPEfZzXN9to80bnOU23uRpNKIyMSgTwFGU8aRaFVSxuHIcYZxLszhPAWkKpLfQtHCmURF97r3+ANudjkiX8pjlONkX8CGAYzwIGgcccj4zA0bHF2V9zvWMaSIBR6+9K47enkeVM1ZGDODQ4IBXglK57ENQWkxNGuRy09CcpeiHMVyf5WQLlVoDfkGhYUa/3aXTrZHZZDBMRYiMpm02+3IsVFwHM5Mz0mS/dPQEao0muu17SIY9rK/eQdjbl/fKvcJxaznSjDYezI2CNVYsivdz33gvREXDMf9PlTGqYFX8CUQhqT4DHDk2LxWarTYzUxOIc2M+pwDDBCtmkuN5IdVKJsYC9CtdSxWL7l05L++nCZ06tnMbCkzoMSgJDKFps8LDpmq6sptehN/9o6+j1Wri3XfeFsrbs08/g1q1ib//++/hvXfPY5bc6Eogn+8NBhjSyI19VQUX3goHMmlL8E3wxeDG9+R1Prcw3ZJxSJWTmalJLM3PoRKwcTQHG4abDWa2M4RD0ygfZexjyWVscLyzgV5BGAMGGXOuP+Lok0fNY+WD36dzoay3cs0NSCTA4DlUBSnpG5CKnKH06fyhcwf/5vPsIdAEULkPowwyyp8pN4grNcpQ80yPR/mekioTSyTlZXyMnsoKgI4/BRIjMC80oYOmbp2ny4BjyD6FQ+ZnBTTknJfn3/H7mPxrvT/LgfBBUuz+9at8L4+va3pNysdLegg/o/eUjnWtpo2MlooPlcGGbE9VBOl5U5g/ahWKrw9DM34k+C/EJeS+SpkgMH4D3Ae97xTMSgM0z83Y+jUecnDlOFiLDNgg6NDnktL8refmvvWdDtgj8z5S78x+UemJ76OXkp43/Xz5Gn1w6QO89ZO/xMvP3cQfvBxi0roMJ96AXTF0VIp6iDFc6sAS9FTu4eA9UnSJSIO4VVRBDPXYoBDKsFeQ4Bja4Ul894cRvvNPA7QHjyK1VpDZvNfNCsqEgShQjSRZTIVDwIYR3DUVlIyVFNJuLFCWfpjQ1TxFxR1i2L+CevUOPvmSiy+8PIlTx0PU3C0g3EbS24GTRWhUKBKSIIv7sCT+YIbQyIoL8JFKDQE1qx1doJKAbQ7DkJQqD0HjBDa3WvjHH/fwDz/2sd19DI5zDMmQtCpWS7pYXAFOnang7KNTWF5uYGayBZ/0nbSLwYA9cbewu7OJd9+8irADzM8vYHllAXPzEyK7Owj30e30cOniXayt9lGrLuL4iUcxtzSL+pSDxnSCaj1Cq+aC5rrDoYXtrRS3byS4eTXG3esRttb3kcQbaLW28NXfncfzz2do1G7BStcROFTZMkwxJKRSqU+JiWcE6GmygQNAWnT4D2mndEr3EGUOupkDu74I2z2Fa9d9/NOP9vDWOzF2uvPIveOI8glEUrkyvmtFZ4VcR2MMyWs3gGMRVFBmmkp6LcRWgKFrIXZC2GRB9D24UYYppw0n+Wd8/rNr+L0vZzg2tYpqvm6a0n/Jh4CgoreTHSz0PrFSB1HsIHJbiJxH8fobk/je6yke+cz/iqVTzz7wDb8u4DCK0toHq8kDE6fxx6wH9Pix8POf/wLXrl3DV77yCiYnW6ZPKo0/3grHb3/zfkpVecHh0XNiUXChgUZ5UvVpsFdSxhllvoqD1Iy9bAO5BBGT09NG0jFJsLffHjVPavMxv1cXwzAcSsMmQUfY72HQ6wuFw4eNKukcihcopcrsX6FqIpNfofCkE6JOhOXjIDXkwx4M/A9biHQb2lQuAZgCh7EFWhfgccBh/jZqG7pvo2pHsQ1mgOR8COAoGsaLCgff2xqEqGeBKC+4tQomowhzcYJjT5/A0ivPYsq+gPdfeweXf3gN62sJwto07MkZobd4cYKbjQiz+STQ97BH/435SczUM0wsOfjSq1/CvWs38cY//jMCp4VBbOPS2gZSqhgV/ib9oiGWN7sAxyLLIIsWcky2mmhOTCJKKaVKIQDqZacCBOrVCpo16nfH2Gx30GFfDrPcRQOW61hipKMLfjnYLV8THXO64JXHIL+HnysHGuUFUmjk6RCzU01kUYS1tVW5AV32cWQQDqP6YPAGZXWGVQ6CZQbAbpagUqtJ1UL4t6QN+Q3MLyzhyNIKFsRfoYd2tysGO5RzFVpTbLIOse2g6nuo+XRW9cR9/JnnnsPy8RMCDuhvQpB9+fx72Lh3DzztDLJCml3GKWre/WBKgHdBt+Nvv2hIVcCRFIGMAo4k6sO16wj79K/o4+jpZUxOz+He1gBpxqbtA6Cs3H8NsJWWZeYJA0o0EGNwJc3SSQf9bk/ABh/islzuRchM/4IEV9LQabLxrHQw+H70yUfxyCOPYnNjFzdv3JEgm9u7cOGCKF0h6spzVMticM9gn9sgAOQ+Ve1AKqwKjiTDzGbnwu+nCkvc25v1KiYnGqjXfDGHrFdNJYbKVrJ/GQRksGmeoIYmbfw/c5iSCKF6W+FaLQaJxTWgfj7BhMrw6ljUihllmrXpm+OL40rppNxHmi6qQ7jOOVpFFEoWLdCKPg8TCGZy3rjv/z9t7/0k2XldCZ5n02eWN+2B7ga64QECIAiAohVFB1IacmSGkkYTsbsRGzO7sX/E/g8b+8NsxM7EzsbMihJASjSiE0mIBAjCo+Hau+ryVekzn50493s381V2dUMUsNnRUS7z2e993z33nnsOG9N1TuVndU7V9+m4VuqqNqbrXCRBbyZ7ul9wLqFD5gOj60ae0mUC7vGCl3/u8hUOvSb551u3x6b0yTUpP18rXTI/t+t2TBXJjF8N6vPg5lbnlA+YWZHV+USrS/mAfD/AIddFk3RZJlH7MLQCpH+nCtokpU4r4mbcjUVH5JlldTIae11ZGT1Ox4ZeGz0HPu/6UvBkji9LHJBalEsg6vd6DnFmHGbWMLPW5ysmolZ3Gyfy11//Fc69/Tf46qd28PuP7aCenIcTtUS2lTGoHB1zTAI4DIWKgQ7pVKRGC+DIkrjGJJcNsLyrmXSV4yFOyojSg2gNj+EXLw7x7PdXsbpzEMX6/QitKeH7jwJSYSxkwIb7EqDBNZhGc5k0LlWQEkO9YphpsQppdeFaq/Dd83jiUQ+f+b0iDi6vwQreRdHeRc23jLksE2bREGk0QBRwdmAczQwaMwtK56L8Ls81Qpy0YBVDEBf1B8zIT8Ev3S3B9V9/5zpev3AUu8EDGPbmEIclkfauV5lcXUN/cAGOtY1yMcLCTA13HV/CAw8u4I7jNmz/EprNd1F1HRSYzQ/YQE46cQIm2SgVz53y2m1sxgiiBhozR+EV6wjZF5H20O20ce38Oi6/tym0rbV1mscdgpXeAcSHBBxEwVVYzht46ukefv/zLo4e3IBvraJgDU1PTswxY1zXM+Rnqhxy/2LA5yCgLHw8kignndp1S9T5R+wG6EcpBvECLPcB7HTuxvMvDvHjX27h2loF8A8gdaez3hzTsS2UOPFBiWR9djCQ+2fxfif0G6kitEoIbBedsIdKvQ4r9GH1OyjFV1HEC/j6Mz18/vcGWCivoJjsiNHk7/oyTeXGr4WyJwYPsUfTwZCGgN4pvPL2AXz3h9s49ti/x4Hjj3/kgEN6SyXxbgAGezM16WQSYcbHZG52Cc899x28+eab+Hf/7q+EVcDkKJLhRws4PvuNf7MnoJ6cPAhy8gGGLho6YWoJOB/U54M7jxkCCSQtyQwTbPAzrGwwCDGlHiNnOzkZcx/ttunr6He7aDbpdDlA0fXE4VwGVpbhkePOMuuSKc0mwbzOud7NPGBS4z+dYCfveJ7CsN+AC4VfmgcM5l0jatVE9m7yGFik0ffmP6e0R2ZR+TIaHamY+mn1g/zoihWhapXQKFbR77Vg95t4/L7D+NjvPwj/eB3BT/8Rv/jBK7h4tofYOwRr5gAsaTpuI+p10az6qLs+uutsfuvj4QdOgx40a9vXcee9x9G6sYWtnRacYg0b7QFu7Dbh1apgZYevLjWnM2UnzTYy0CSdhAP7yNEDkq1OhDNrAjEqr5Q8ZvMbYpK0vt3ExnYTA2YrswZfLgJS5ch8YPJZ0/xY473MA458cCLjMAs29feSFdwj82lhOOhhbqqGomeLRCvHpV+ilJ+NOOgLHUYDam6T45hSwfRJiHodVBtVo2JEShkclCtTuO/+B7G4fACIBmIwFUc2fv3rX+PcuYtIWA3JGoWHKSssqcy77J8g4Hjk8cewfOgAWp0eXCKMZIj3334fK1cvmeoQhRPYzBXFnPJHYEqDDA0s+ZVqTGZ6N4ECAzSTPaXDLsduiCH5sxGfQRuV6RLmFpYRWVVcu96CVTamg3qduQ9eCw2SuI9xBjVrfs0ytnxPw4vRy55hnh/PlZOeaeQmeDKAQ6ucXIsYWPE687ovHJpGsVAVw64SF8Mgxpl3z+D8hffFLyQKTNO08QUx8qWcB4S7zyqAZfpBWP2UjGyWZeb34ruSOKhUS2IGWSt5KJc8FAuWmHEJnW5IOqgnTusKhgR4ZOfYjzLTUlLUqLDFqlVWFSbgZrVMg13uUyd+XjdDb4KcJ198n/aD8Fx4TXge/J0GodpfwfvA4ycQ4u+UqsV+HwIH/k29OrSHR0GQKl/xPfKsZtK72piuAbr0hFBRbMKnKB/c8lz1eco/l6PnLSerq3OfJhDkeDJvmD1VkZz9tTZV5/eRBwr5/qz8cWrgzOyyno8e3+QcrD/ngYb+TqptOcpwHtjIPZvoH8mvLXo8WtHhPcpT2kzCyQBGrQyqcpxeD/YsmeM3MtUiBZ2NPQFTWVP9rQBHqE7sMIkbbRLXbbKfQKspOjbz18lxKQ9rUtAyfjMRAnWEzvfY7Ffh+O1L38fGte/jj7/UxydOr6CaXISdkkZkCg2sCrJI6iSkbxAIGLoHe0djkXhnGsK8xoAj6+OQKgepmDUEySyG6VG8e6GC7/90DW+dtTBMTyBIjyOI54x3hizU5PizcsT9sEErFnoWqdOsatgiu1qERaldyqqS1kvqTbyBgnMd87PX8cyX5vHEoxH67V9hfqqDktXCgLLqIUVOaDrMI2a5IpNSpfmaVFpMH0mSehKCSoUjbQJ0HncSDBMHiXUACU7i7bcd/PX3ruLVKzMICg+gXLxTsvOsiEUhKbnbQNJGrViAw87kwIYTD2DhOqbmVvGxjzv47OdmMFNbgZOsCS2XngoEVUwic/4KYxt/k57CT64ewulpFyenXNTf2sHZC9tYW2vj0oVd9LfrKNoH4ZemkThV9IZT6PbrSNMZcaMu19aQ4nmcOP4O/tUzZdx1pA0vXEWJEjZBisQLkNBMheNHKHGuJM6NbwbXkaG0CXlFD5YkI2XJNiBF+utoXhijHzdgFx/CIHkUP34+wHM/WMFWewmBtYRhQulcgjkCxoyVQDoc5/vYgsuko90B2FiOAmtViKwiQsuTRJHv+SjZJSS9TVRwFicOXcTXnunh/tM3UCXIjHtSLfldXwZw0K2dYDqEyCqy0ma5GFplRP5JvH3hTvzNd1Zw8JH/BQeOP3HTLj5shUPnTekdyqqompAx9tKujClSr5599juSEP2Lv/wzEa2hepznkPhoGAPFpINnfu80/IzOSLLjZIeXlU7ORBOn9HvPfHMP931y0uW284AjP/FzU/mM1uTfZPJlDs62pTFcKxtsQhW1jwk5U82gCuUkCyAoi0v5ykGPutAsjzGDOzYq5AQqx5yBDAYZo8VLpGLNgji5yOhlcZ3bOzyS6X7bV+bNwffoxLhfo3l+Es/fEqosKOCQ65HpJY/6rLIKjPSJSBA+biznfgoWg04btTBFbTjAkbvn8OQfPoKFAw6unXkFN759EWeubWIznoJVXIZlV0XZoe/0gKqFoMUJsI2gdRnHD9Tx9a/8AeCV8KOf/ho7G6SxDeFUquhbDra6ffSDWBrHnSK59mwwMzr/ylfneZImwYWVQfmBg/MIWSXjhE4+NJW0bJoHVbA4P4utdhMra1vY3G0J914CHE4Q7I2RIpUp6e9XodD7yq95mkL+Zzr13urz3KZkzLstTNHpteSLd8bO9i4c+hfQlItmhlkWkefEe8QAkP1H/L63uyn+MaQ+0IF6GKWo1mbw6GMfF0UlSjIyO0JFpt+88CquX70uY7vbaRkg7rCfJZTmLM+3MDs3h4c/9jAOHz8mi3FMo6qwj3ffegfXLl8YNbHyejOZ5qXjJnQdp3nAwQqHgAR5BGypjmgPB4Nj9nAEAwtxaGNmpg74Car1aZQbB/DueysYZPKT+4EKDeQmM8jck2bdS1YgtMpywRfZXd5XmhbyewkKM+NQE1yTXpj5C8DIGTdm6cI7gwMHjqNWX0Cv18fLr76Cc+feQ32mKk7l6ujNecU0xZuvvA5sWtUgblIRicDRd+g7UoRjJ3BtZqFC+HYszr+kw0xVagI4OFakIsXrTmBsubL9bmhARBCZTHWW8DdzjmOj1zUiF0IPzVSqVFFKAk7b9LZpcKo+IgrCtKqWp6Vy3CjgYIaZx8ZnjftgrwzPnWCCP5fLxoxPq1H8HEGJghGtRAk4LZCaMFa1knuSU5HKz4M6hym40uPXeU7nYMk4Tsy/+jzKe7KekDxlKT8/+pmE9eS+dTxqkkOff12rxtsYUwDzc7Bek/yx7Qc48sZ4+/1dxDNus77kg/BR1WuPn5MRddCeHn129XNCy1CgmtGoTLRuXtq0PXn99e+urz5TKv5i9qeVkl7PjKXR/co+qNfX9gwYNsdoEgP5vph8VWxy/efnfvObZ9Hd+in+zTMRHr7jIsq4AjsdGjkmVmulSsYKB+XhbwE4JCPO42eyivMZfzJSttL07hQxCKuw/KPohsfw/Es7+NmvbuDitQqGeBiRdVwkWLXfRoz6Rq7VplJimtKZiTeAwxYvDgcxKyzOAA5aKLnrqHjn8PnP1PH5TxXQKJ9DOngXTryBkvQhsEeEzYt9gDKqJZExNHQiqQ6xt4wAnhRJKjmxx6cvfiSUw025FtiH0R0cxVtnbPzgZzt4e20BTdyJFEtc5U1vicW+sTZ8J5ZeiqjroJBMoVooIhhewCB4Fafua+HrfziPu4+to+RehkvPE2a0Mwq35RbQdKdx37N/ho3vzQGHQvyv3ziH+Du/xqWLEaqVE0ijRdjhMaTRDHrRAH1EcArTKFQWxSuj19uG512EhV/h8MFX8Od/PI9ThzpwuiuouXV4lPf124j8nqlekx7FLmrTfpOlwbiO8T8TRMbIUawKCBDp8UVlwTLQD8vox8cROU/hxVcLePaHa1jZmcUQywjSmgTxMkrE4JeqWqYy5kYlqbRYdlcEXngcfC87JxlveEUbw34LVfKqe9cxX72Gzz4V4wuf72O28Q7ccF2qJKTb/e4vnhCTVb4IA4goChO1jofArSAunMRb547hv/3tFRz+2P+GgyeeumkXHxZwaHXDUJhdeG7BqC1GdLMvoLnbkyTGysoqXnjhN5iebuBrX/8yrVSQplQd+4gBxxcmKFV6xqMFJRrLaipA2BP8WWxoyxr8Rt4zEWHBAAAgAElEQVQH4yZoZhBIQWlMT8vE2e52JNCSBZjc63AcEOp2OLlxUSQlIBoMsbu9I0ZdlVJZlHoGLA/aQKHMLOTYPVknf1Y9JMhKEilzTr7yGTKqRehrvwVFlCyyDF9+O/pek6MyL253TKsy10DkRLNFSa9bvrzP7d8OcBgNa6OawaZxbR6XRYKUKuZMPAeldhcnyiV84gsfw4FPHMTKhddx9vs/xPmXCtikt0ljStQRbDpdBn200i6Shodqu4ZOtI4kWMGphTI+86lPwplZwsuvXMLmlQ62Ohvopgk6BA22izhgNtVBoVZGK+jCdTiRj83nNACgr8aBAwdk4FJKlNQPkcuzUpFRnWmU0SiXcXV3G6ubO2h1+0KHYZDPJ0AmDGbDmV2+DSVKrnlORUcmnXxGMt6rspMHuRoIDgd9lH26vZawyz6OtQ3ALcD1CnCpfpFlFBVw8CvHNEF0e2tNGh+lf8h1BXDUGrN44uOfRLFcRJQGwvKLhjF+/asXsX5jA81dKoSYzL7jliQr47nG6K5cK+Ou03fj+D13oVavEZ6hvbOLt19/Hes3ViQTz2tMhRI2StvxXvUMBVsa3LCHQ8adAA/KtJqAUiscwz7lG8vSwzE9XYNfJXfZlQrHpcvbaIddQ1XMQITScUYBSRaMaICs90L7Avj8kXY5OzON6Ybx7CC4ogwvV55hZnZGKWUCE/YYSyCe+Q/AjrC4uIxCqQ7is0OHj2G33cGrr70mE2elNiVO7dwfVa2Gvb6MbwNgAoSpAQY8Ll5z9bDhXHLw4EHccfI0lpaM+3lrexPnz70r3OepehmlQhF+0WSlGfgy0MkHh1JZc0wFhY3ucl0zbnvW5SI0ZR6b9qxoJUKpZ+I1kHH2uR0uAtpczmvOapu6p/M8+B6eN198HwEH/65iBlRaI9VP5XFnZuZGc5PeR1bmxPckJ8nKbZHuyhfBiPrFkJqmgeR+ASWTdvtVwPW91ICfDMjzzyjHYx4gT+6LVVxdi/JAZLQ+5eZWvY7aM2NA4v6iIPsBDj2u/DyfK7aMehnyf+eac6v1hceYr3DJPD7RT6brlJ6PVmv5e5mrMkqk+I7JvvLJs7EK5OTapdvjeJT7k1UmlJZFtT4ZyzR6yF6T154/hzkqCZvUzfxp1nz+ZwVmv8/pNl/4p2cxbP0Cf/71BA8du4BidBF2PDSloaKFmM/LLQGHZSocUk4RFvzI7I1BJQEHAb7NScOqoBeSm38E7WARv3l9Hd/54SWsbN6FyHoAjjsHz68K9WYYcA5k3OdKUoF9lOynk/nY8uAyK82+AIEiAzhsgLYSBJ0VePEVPPlYFV/+whQOLV9Fo3oRaXgBabgrCSPR9+ia7Lpdp1kd0/Uyycm5srePSlmeW4TruwgGHaRJAK9sIUp8dLqzgH0aV69O4b8+exXv3jiGnehuDIMZuG4VXslGarcxTFaFjuU7BaRBAX48h6pfRTC4hm7/dZw41cEzX5nHI3f1sFC5gXiwgjjYQsEJ4Bds2IUK3u41cO//9T8A/3UaOD3EX/7JWbg/uYCN1QYc6yiQHBC/jzD2kRQ68GohUj9FZ8iqqIOiZ6FW2kav+Qvcf9d1/MnXZ3FyaRde9yo9w8WPPXa7CD0yXDJ/E6lyMDYi2DIyvaz0OGW6pHsi3tFp05sqRbFko1hKMejTiHgB8B7AlfVj+MnzQ/zqlQDr7Xmk/kGEqEhfHUGLY3ENYbSRSLGs4s7Ct0sYhB0Mhl1JcJAC7XgWwqCJON2GFW/CDbex1OjjifsL+PSTBZw4dhV28haspCUOIv+yF++1cUeTniNWGxlL0BTZr2Fg34GzV07gb797AwsP/Acs3/mJm3bzYQEHk2+mqk+amieKVPTFevfd99Ht9IVBVCpWRPadCbgnnngcp06fFIEBAR1kY3yUFY7f/6Yx/tOXBhL6NYnG/Nf8hKkTIkNsnXx0G5o55olW6mVZyPieFl3Bez2ZdAk2hEuWcczy1AwuGGru197ZRtgfSPMVVXz4vmEcIaX0Wqkgmsq6kO4HOApZZ35+ceX3o8WLMgK5CXdy0VFVwDxIyS+8mpmSiVgVO3KqVfx9no7D7WsAK4Eg3T7z4zlbIEeUqtgcnyp1CCVFe0X40HbbqNdKKIakViU4tDiNopdg58YVdDbWsRMeRS8NMPQtdJl1ocyjTdAWi7pPLbWxm3aAoIXpMMDS4gFUj9+BgN6bOxFWtq5jq9NF6JI768GVsrGNpGChb4coSJOXaSAUlXHLEkGAxcVFCch5H8mSleoGs6iOjelaBbWiJxSuK60mtnc7CGhQ5LMiYChXxryQIGcMZvNPY37hzi94k4Dig5rG+dkopIpFjJk6H7w+1tY2ZL8+NattszDreNexzXPjOTY3rovyFBuRvQLLtQ4cr4RHHv64SK/C5Wdt7Gzt4LcvvITm9i5Wb9yQe8igmxk1LkhR3EcQ9uAXfcwfXMTy0WNoTDfQbwbY2VzD9SuX4FFmuFGXyyA9GVJ+NsAlH7DkEwCscEj2l/dPMkcaILKsHoM9HHRw5QJbqRSEUtUfRrh0fRfrGwP0o5YEtNyGBqIa0PE4qJqm+2ZgrZlmVVkih5U0wJnpOpbnZ1ArFWFLlQNCq4qz6gFNFZl9Y98Oq0E8OYoGkEZJp/F5XutuH/MLB6QfaLfZx/zckgTd2zub2NrYxPXr13Dl6iV0KdROWkYYYqttjCnpqM65hl4qJfEzqePOY3fgwSefRr1ak+drY30V5997F2s3VmUM0oncKdtSLeAcRpd6EwDHwtXmmFB/BAkcCUiiVKogBHQcN1Qa43Xh/zEVZtyjllhUkjLmgIZja6puSr0JwsFIIU0Bb17RimDXVDLK8hndF+8Df27UZ2WbCsz5Xt4boQNmVB4eOxXBeE344jY04aPzoT5vk5VGv0ClNGNSJ7032ruXZfG1aXwyINbtKeDIj9l8woCKYfnxrcej+yGlSt+vVSg9DqOGNv58PnGRX+cmj23vz2OVwvz8MwI8+0Qie7c9NubMrzP6ed+nCVrWAJ6jeo7OmQFxrsjOucT8LetNmUiw6NqmY63ZMuNOaHUZHUulvmV8FgxdVIH0ZMIicQygMNsdC7SIypKIRty+h+O3v/kxmmv/gD/5coDH77qKanwBdjIwWTpSqrjdW1CqEgIbBpHMP5CrwHOXIyHNjdVQzhNmOwml8qMiEmcJiXsQq1s23jqb4qcvpFjdOojBsIFmM8UwKKFUWkChMIMgtBBJVy2BHRNX/C81V2loTkVRs4uS56LuV2EHPaT9a2hU1vDxR4Ev/sEUysX3YCXvo1LooFxk0ohl6VASczSnCyL6iQGFGmCXqJBhIx5EGHZp3geUywZCSusHKa/JHLzCvbi+MoXnvncDv3yd7IKPoVg8KeZ/VOJL/QCFWg9OgQpn7PFLkQ7L8K0SnJTqU1dQrl3DgaUdfPETC3j4hIOZ2haqlS041grCwa6sx/2ojv997XP4P392HPfWt3Dk8hV0zzLJdRx2egC9bhm2PwO/VkY/XcXq7vsYJl3MLcyiWppGZ3cTaXAFs+WL+NQTIb7ymRIO1q7DG1wVeX6blDI7ELlfARysQohjuzHJE0Tg0kSR3k5UyAKoQeB4DPFdqYg026Qqz6Bcvxet3jH88sUI3/2HVZy7VkFp+j6hWg0S0q8YX1BshmDDMCRI0Rt0WOkoGONUEVARa3qhatn2JiqlLXSab6HibODzTx3D1z53EocXW4j7ryAOL8HzWCn/kICDMY2MKT6AhrUQemUE7gm8f+kEnv27VSw+9O+xfOdHT6ni+JBkm1BDTZVpY2MLmxvb0ltkkmgUL7Bw5MgRLB9YwGDYEVEBMtyc1PloAcenvmZUqvSlAfJoccwZJ+Un9tH7M8CRX4hUBlIabBdnZXGjSg1557zx9NkwFyESishocc0ya1wQueDx66DTFo+NAmcVkvvIOit54rNBSdpCWpQgh30bhqIwptew/8HLHCL3y7KZjIapcOjf82CC33NCnVzw8oueTvC3AhyyjSxgHQGjjBMv5S7hkJqruXcb5nfke/IlrW4Zn1XAh6iNAI4fwovomJnKs9zoxJjfIecU2Cyk2IIPl0GLk6CV9rHrpIj8MrxBAbW4iMjdQNNisqmEWhsSINXuvQNurYDujXWsr6+iF6fwKxVErT4qqYNS0cPmcBd2g0DHZH2z3lIJfBYPLAtaFqfjIVWsXAETDE7pIbEw3YCfhtjZ3MClbgvdXiCTEQ0EuahxIaGvCL8y8J8MFPIByX73Ih8kfRDgIPJP4gBpOJAKBwM/lheplqWAg/vjmM5z3TmOaR7X3VlDbzgQoEA6WG8YYX2ziYMHj2H54GGEKTNcCbY3t3Hl4iU0KlXsbG5JcM1XNLDh+Y6oYCSshhRcyfSENuUeY7ihg367iXjQxaGleSwvzUsjqWlaNvU1zdZyewr+dRyzh0Oyph6BOWVDzHOiTeOek6K5M8DM1KL0cBRqlFpN8NvXz2Fjc4hhtCNBPc+X589gV8ez3IfMyZn70OZjfq+Z+dQuSd8VBQIOLy9iul5CGg2l0lGvlpH4pkmafS0sn7PPw2KQmfk/0HSQXj1333dKqHqrm7u4cOEGqrUFPPnUZ0TznS9Wcq5dv4qXXnwB11euivKUBESeCeDp1UPgw6983ghAlheXUFpeEvnbNIrRbrWwsbKKVrMp5W/6rQzsofRY0P29Vq4IFYzeHzSklIQJG9WFGmQCMAKsEdUMFgb9YETp4nVj1ZbXhufM+ZGZRg3WleoySoYAKJUpEWmM34xRoKl6cB8ioWuZgForT3mlIzkuii5ncy3vl9K3tOrC9/Oz3Md+PRx5AKFzvIJvHgtly011iWX6cfA/mm8zSlV+fcg/v1oR1f3ouevn6cMzmezhthSgGAd4c6+1AiTUvAy4MZOfB3oKdPQcZM3Yx8dDf8em/fwcMw6+zbiblMXNgw3+napOuv/8fdX3MRCYfOmxyX3Nmr5NIsXQIzlHKkDgx7Uqotd4NP6kP7IyAifmGmcJtgw85AFhfjt6P9i0m7832rvB6JC/99h8dhtZ3DdefRkrF7+Hr322iU8/tI5afA5O0oZdoHFo1gMzUqmabBqn0ziFQwg4uOqRDmMaxhVwCBbiKVFSNgKGaQWpN4/ImpZKx0tnbPz813Tn7sH3j6BWPY1ms4LdHYpHzMAr1TlpgpXUmKShtIso6SBJhqbKapdQcqpI+xacOETZ7SAavI9G/RKefqqCz312EcuLHSThNfQ612Cjg0aDiQiC9sgYomdggiOJo4bsHfFlMIVnJMy18BxZCU8rcAp3YLc1h5dfD/GDX4S4un4YQXgcQbSMFLNseEDk9jHALlKL/TCJNLk7qS9VB98dII5WEHYv4UgdOLkY4eSdTTz8QIDlpTXEyQ2h+vSjRfz2TRuvninj/Uuz2GweRszKBhaRRhUjiOFG6KctpE4H5ZoN17Mx6A0Q9SOUye/vvot7jnfxtS+U8ei9HdTs9+BHqyKXb1ER2KaRIL1AMqd4QbuUdB5KbyMZ4zYt1IjF1LSPfVesREVlDONFVBv3Y7c9h3/46WX85Bfr2OoswyrchXbABvcKUm5ffKQYSxnaGOVcGS8VCkUJsllcEDli/kuH8NwdlAs3EAxfxvFjfXz+6YN49N4pTJe6iLtXYUeb8MohbIt0MLII/iWgg6qL494Sie4JKgO23JQRF07hrbPH8Nzfr+Hgo2wa//hNc8GHrXAwpqD3Fech9tCUShWRwA0C4w/G5J7OLZKMGnalulEqc10I4KQUTvgIezg+90emaVwmz5xahU6SNLzS12SWixOOb5H3G2eZjhRuwRO3Qspq0WOj1QqkfK+cYeUxy2TleSiJaYuFbjBAPwykpNbbbaG7uSM+G27FcPMmJ8PxAmYoCfo/Dxjyx52fjPdM/FnXWx6Q6LUwK83Y2Gky8OU14k0aVSxylQ2mLKSyQUpBbqyOqiBaDRHAf7P0sB47aSZ6Tur3kTfTYgZIro+0/xjnXgZupI/wWjJg1/tqGoeNWtjo2rDpk5Og7Uog61UqOHDHUXjVKrZau0jWNqUyFVmsQFAByCjTMGCjLC8z0Wy8ItAr1aqYW5gXN3I2JFMYwLUKQlehgwHLc2zQbUzNiN/G1vYuVjaa4yDZ1kzfmGahx5kHhHsChCzTrNdo8j4S0ObfPzk+2Bw16HWEUkWqD5uYr1y+ZtxBSxW4zLBl9AFRXcrc7PmVGYH2zgb6A8rd0huDgCnFDV6zJh3US6i6Ru6SAYKOfT4PfJ+MnawHQwPFPCjlvWp2Yukr4ffcH2lqHMtq1Mamew02tRmYgSi3Q6A/XavvEWMQ3xfJeGf+Gq6Fvmi029J70hskmF04iFdefUPOIXXoNRGMjl2pQZqRp8JVMKR5oQlsJSxgNotjyfPQ4eROsz96ttgu7jxyBD6ziUkgwbvtmnvOz6h6hmb6RYzABjY3NyW4fvLJJ0W2+Pnnn8fMzIz00RxcOoLG7DQuX1+BU2DfhYvNjV10Wh2poAxLFUTDQM6Bz4Y8O3w2SUmTZ6FjEhapUdhiUCdBeJhIYB+1N02QJ0mCRFzeZ+emBYTwOWDjen6OIN1QJ3KRTs4kSMUxh+NIVK0MZTQYDIW6J8IbliWBez8wal5yDbPkCb/XhmMNRvV6eZkPA89FA34V3zDj3jQFS3IlM9HMB9msCvNvev/20pGMJKvOc9wevx8F+wMCbcPxv9VrEkBMvo8UB30+95u7FTyMAIjr7lHt4rM0bqo3NFaVjjU9gTfT4HR+N703BrgRCPKrgjk+31qZ1kqQJEMySpRWGEiTyb9GRrKZf1NISk2OuqZgQO+J8YQwFYvxa6ysZQK1cUVer+d+1zW/ro3WjxwF61b36JZzK8ehZ9ZWfeX3YYD2Xv+j/D3k92fOvINL730fX3xyHV/6RBuV6AzcaANOhdK/fP6Yeb2FLC5ccWcmpcoo2AkxxahKZRUOCU+yagmXtUHkoB8WENk1wDuAXnoYF665ePW1DZx5q4mNNarvHIbjHEVizaPbtxEktkm8OwFSZwA4IRyXa7sPNynBTcoIujGScIh6OYbvrCOK3kHRv4STJyw8/rFFPPLgITRqAXrdSwiC6/D8HRSYHWf1OGXAxu3ShDA1PloEijwZxrJC7zIei4OhhdiaRWofwk57Cc/9cBMvveZiZ/cQbOc0YusIdtsueskApRkPg3gXlhvBd9no7sCOLZGxZT8aFfySnXUUoos4cccVfOlLHh57bIhKeQNR7GFzZxb/8T+fx8tnpjDEo7D8+xBbC+gNzXxYKHnoxW2k3gCOzyQmG+EDqSJ4nNmidcxV1/DUYz4+/ZSDgwvX4UXnUYhb8BhXCMIilSqrbojhBv9nF4B3k8YUnMRsG4NBiGFowfaqKBSnkNjzCHAKb7wD/PyXl/DOex00e/OIcRiRsyjqVKldMOqQCSt5oQANAjrpdZX+wD5SsBehINeICaKgvw4HK2hUV/Dg/TE+/fQ0Hry3CD+9gaB5DUWX86GLsMPYJIDlZc72t53pbv6jNLGbZghOQkKPZC9AMLQROFWgeC9eeG0Bf/+jFu584n/G8vFHb9rIBwEOVXC71aFxnjHxCytGRknUzGMmro5jmjT7COjzlSlLknol3r58T9L/6AGHBrz5TMxoYssCtv0WBU4oRXIIhcPPphQL9emGZCQ5EfX6HdOQKn4Tpnlc+bq6gEbDnuggD+JQrNV73S56Oy1E3b7pV/DHsor7AQvVKM9nzSYvvi4SOnHr+cpEm03oen75yZ3f8/Tzk3s+26PnpJ9RqpNsN+Nyi9LfPxNwTO5b9pV9lt/zesgxZaV3+T6rtxPNK+AgwpceAQZVHwA46N8hWvdsteLDWiph6ehhFBsN7HRaSFYZUBt3XU4U7EmRAChTS+I1IIWEvMjF5SUBmaS8kWYkgNQri78Em49YKJWMbbGEdreP9e1dtDrGb0AC7QzcScsBzdQyj4n8vZlcHLUROA+G94COCQ53flv8nhKB/W4b1aKHStHw8a9evSpyoPTRYDpCAyzNBPNnPqSHDh1CPOyLazb17Mn353uu39jAznYLFCRYaBSErqJBHseSCiZI8Ma1KPdcKODQwKTZCbG6uioBMysq0hdD7nTm7RCyOpPrY+G2WGXSisSg3YdfoC680fKXODYHOAj8ApZU4WBh8SAWFg9jZX0HL/32VZl0XN80impmXAGHjEf6R5CWGpoMOfnQBHiUvmUwzn0OEcP3ilKl5O9m6lUkYRe2xUUS0uzM49eMrZ6LBsd0on3//fdFPey+++4TGhuVNBgYMkBvVGfQpuxwt4fjd5/GF7/0FezudPD2W29jfXUN19bp/WIoIwY0jJt85fm1DJhiYM5rbIJrf9RXUXJY3TJSvqYia3yEqrWyoT45Rk1Lro9l6KecBxWY9obmOZDxbGfN55R5zNzKu3T60oByJO1tqlYSbGcVKhXU0HPRDL5IcY6qVoZ7o+81IMOMSQW45t6PKTzsAVHAIRXXrBrL9xngZwJiHT/6Xu6T10uEFSaajjXBoV9vlQyQe5Hrv5pMFuh1UZCloEmPRQGBUs0YwJr3mnlSBCF6nT29F5NzeX9oGuwJAPmV94Xb1QZ6XgdeP3MNzbU2x5VV1OVnbcg2wEH2oXKzWQ+gnku++iDr7QhwcKLXCsa4J+6DAMfkWjcJOkhnvd3rVmBDf0/AkV/zJq+fnfV3TQIN/fyFi6t4/40f4akHLuIPP9tDPX4bdnANXoU0KGP8d0uncaFUEXDwOhnJbAM4uF5FsJUdIOY6JkvOSnkvcBCkBcCfRuzOAO4SdnaLeO2VLbz00hauXvPR7S+gP5yF5c0b52e7gESkeJnCYQOz6RuJ+g7S0BOHcRrRBsEWPK+NSmkbg+EFRMEKDix4uP/UIdxz1wIOHXLQaLRRKm3Ac9qw2G7FiNhuAQ6pTB1YCGDxOaMDdWoqHYwzCJ6CkG8vwPJnkTh34P1LdfzjP3Xxwm962NldRrH8ACJ7CX1pyGaPTQe2YxqCEXqIeh7SYUncwytuAQWni7D3Cg4deANf+yrwxBM9FP0VDAYuVlZn8P89t4sz55axO7wX3fgQYqcqPTGuQ5lyUp5oHEewNYBnhyjaA7jxJuzkKnz7Ij7zySqefqKIo4d2UPKuwSfYoHfZgIkIF3B5AQaSmDQ3jwsePVFIwSa4KAIuFaN8xFZZ6FNJWsXG9gAXr4Q4814Jb75j4/LVQEyKi+WjiOJpDCIfts8KrwEbDJy5A1arGZNShjdN+CxvAlZL+jqQkuq2i7LfxJ1Hbdx/r4+nHqtjYXoLiC7CitZQsFll96QZPxAZ/wiOa+STf9eXaCCoF1zMtYaxoIMg9hE6DST+PfjJ83X89J+Ak0//T1i+4/6bdvFhAYcmiDg3ku5rYmjO2SYRzQQZ+yelSpbJ2st82CWVt4g47Hy0gOPpL39jlAHfE4hnWRnjA5o3D9n7s8nYsXHRAxuFST2IkkgCApG6pPpcrvGPiwMXZ5NVZDBDPiezrAOphFCNio3iLjPMno8wNSVzXdQmKxm6uNx2Ucs1Hes5jgLPrDS832CS4Cen+5WfVG/aTiaFqxOygo8404XW7U9WONSJdgTwcp4mAiiyqol8r1WRXM8NkwPyWQY6ho4q/EU24/MhZ1OqHiurDvK9fkbmaGYgyFclhzSGTRrcwWWUp6fR7HVgb+6Mml5lPxlvnfdMaBRsiSoYB25WN1itojCALNqlkkj4MtPgu8aYkPefQe72ThPbrQ5iKldoY7PcFANoGORp5nl07fbxRBnRy7J7rMBDFzypwuzz0r+zRNzrNFEvF1AtGW+YS5cui7KWVjh0zPGcNBPMMUwJ24DKXYMuKD9Jqs0giHDjxiq2t1oSTBxeLEsmXgO0fMAh4gk0HszAlQbZ+cMNI1cqHHyemNVfWFgYVUz4Pt6zPPDVjIaqGvF5Mk1jpFRlDs4ZiJaAzfaNEn3q4OChY3j08afw8mtv4pVX35Ty6zDoyv1XNRo+06Nry76O1ATHAg6TjJrjegLA5LxIyiX44IMUhajVCnAZ5HtsoOxJQ58GjErL0WoPz68XDoWOyWtA00UCLgaHrHqwgtNrD1GsljE9v4D7HnoE9973AP7p+Rdx4/oNbK5voLVxw2TEaaLHxlARCWG/jTHTW5ydzioSkPmHTqsGiBiKFIULzLVjWd5Uewjuef+lWXt2ejRehbpV8rMM/NiRWasR9FmRYDkDL7xXzb6ppJCWx4PjNtgPpIkUmhnmgzx9lkV0I6N16fyap25ynzyPKqVzM38O6WXJlNZ0m2pcqNdcAZ8uPpoJGwHAjF7IeyNSrlmPlT4j/H1+jEtlaYKyuudxzD3T+flV36PjWMGLXkvdD79qlVkBhygXZfMUPXA0YcBt5Ks9/D29gQgYeQ8UcHCbep0UcJik2Zh6q4CD40rviZmGOceOAQgR/vjvY/8MTUCI3VzWjG2uk1akx+9VsHK7r/lrmgcdjjsWRdlvHsxXLybBhxxPJsAyBlpmERqtyR8AOG6stfD6b36WOY2HWCydhzO8DK8YAC5b0o0B3H5O46TVsIJPqsyIUsX1SswCY+kF4/NJarz0ZUuVgnK4bCn3AbeMHpvjKdJaPAjbPoT1jQrePNPFK69v48KVCL1gCmE6jRhUOqLcewVJWkQc0/GalJwCBv0BXLssstzdXgtJ2kK9ziB0E9VSiGF3Hd3dNczUbdxz9wxOnWrg0CELM/UY85Uyyk6M1F5D4qzDsnfg2H34FlBIaUybiKpVHLSR0PGc7CPOnyhgkEzDKZ/G2StF/Pzn63jl1SG2mwdh+ScR2zNoiWIkG9+zRAeKcMM60kEVVlCHZ/lw3C4Gwcs4dvhNfP0ZCw/dtwnXvgakU9jePYi/fq6Dty8eRDO4C7vDGYSkNpcp0T6U/r6CX0O/M5R+y5kaO/12EP7hvK4AACAASURBVHTew/LcLp58rIJPPO7j4NI2fI+Gf5uMBo3iWFCGbfmwvEBoX6TwSkqUjo82ex1ZmaBSVBmJzSRlFZ1+Cdu7Dq5cH+L9s+s4e76Lc1c8OP4JVCqHMRh4CAP2083DdotoMiHK+NBmZZqqlhZcBtOJSysUREEbpWITlrWGON5GrRri6FEX952u4aF7a7j7Tg92eBlx/xIcbKLg0whliEHPINhitWoEDljZ+RdQqiTOEgd0TvjshzDPd2JRPa2ObnwC3/tJEb99ZwGnnv63WDhy102P6IcFHDoXiB+HbdYfrnGtlknEXL58URKZx44dw5UrV7CxsYZ77713XC13OCo/QkrVJ7/yTTnJycyITjAsT08G+fngnt/zoZyanZGAiE18u81to4nv+yhY3h7teU7u4vqbSd/aniWBg6qrcFb32WgqGUEO3zGHdL8Kh2jk5wLwyYlRAvVc2TcPquQ8MiXh/Dby14Pl28msji7wsrBmFBL5vCrUZGpVkk0kt/A2FQ5D8rz5+o8m9dxnR+WznDIKG9oUcNikF4npTWIMueJEAIFun4NXAcdoQc9a0ClvKVkH10VjYQ7V2Vm0Bz0UmgzqOlIxUdDHrDO513R/T4tGIWd2dlbACAMnbkc555IlZWXDd1AqFeRvO60etpptofLYVAQZ3R+TfTaVV1P1yI/L/RZEdbofHVuu+iP3fo+qy808TO6r126L0zhlcYfDQQY4LPjFsjQMasAilZ2MOkT6BYFEc3MXg2FPKEqOb7LkG5u7ho6UAkszroAEbkNpSBr0MMAmxSkPOPKLOc8pTj3TS0BFpkpFGnv5fg1YxK03M93TIJHXjM8kg2I2Putzo4AjX00KAqbXXOk/uePOk3jgoUdx7uIV/OalV0Vhh+fFfXNb3L7uSysscdZXQFwuFSDXXCOhYfF76vintoBNen4UfD5zA5SKFjrdXQSdRAI9nROUFqbXfHNnW86XIIPXj6CD1+/atWsyZ7Ap+sGPPYypuXksHjyMa9dv4B9/9jwqpYo0ks8iND1jroN2v4d+RNoE5ZddyY6RHy6UJtiyD/4n+FaQ4bHfif0Nvi+ATehYaSR0QhPAuyhXilL14Nwm1RDJIpmgjI3+fK/2YZQKGfjL+PjNIJX5r90xUrVM8Oj+CYpI+ck3ZOfnQF4XHY8agHOf+WpEKeu9UbCsfSA6D4riXwYY+bk8ODDSwuPnk5/R54zfS8WHPTG3qXDoXJlP0OT3Ydywbk5o6fykAEh/1nOWZyOrnI9BidmONuybSqDpsdE5UI9DryMTBHxWuF5xjAugzCpSek21qpRXrFLzO1ZoxsmivEdG9vvs7wrCFDiNjkcTQmpoIUc67stSCdrJhNTkep2/XvmohUp2t3vdDnDIvcuSQfsBDpm3b0GJ0/e3uxF+9Y8/xWLxl/jTLw5x9/IGStZ1pFYTsVCYjOSoG9vGKC7TTKWvQiIExEAoVOJpIB4GxrhP1jkCDk487HMJuX6xagLEjBssH6lk0kMUiiUBE7ttHzGW4FeOY2u3hNfPbOOFl1dwbdXGbquK7qCBNF2C4x6A680JzadY7SEImxj06Z0xAwtVmddTq4MEW4jCLbhWV0CFmwwQD5pw0MXSQgHHj1RxYrmI5bkYC8sBZpcD1Bo9eHYHFsdlGMEl9YhV6mgHSNuwSkYumCqE/dRCnxWH8iH0BwfxxlsJfvmrDt5930V3uAjbX0aUeGCvqvSlWR6KdhV+Woc9ZKIBCKw2etGbOHnneXzjmSIevKeFgrOJonsIu62j+D/+4zm8/v40ht49GFjzCHjPHfp59JHS1yOMMV0po+gM0d46Cze+hofvreALnzqIRx4ooOReQZpcgpVuIk3a0kMhHiO8fxaJV5QCpodREY5LQ9IGLKeOIKFyVAmbO8D6lo2rNxJcuBTi/KUIa2sOhkEDXmEOXrGBHsFD6KBUmILnGC+SMApQLDKyYI/FEA4lzdMEFG2MQ/peMLEVwbPX0Khu4cChGCdP+7j3PhvHjgao+OuIu9fghh346QBOSnPAIRyf67ixlRwOY3EnN10Yv/vL9OQYICythgTFlMl16+iEZaw2D+A73/dwaes+3PP0tzB38NhNO/mwgEPjBI5ZrsVca15++VW88cZbsq5z3brnnnvw6Mcexy9/+Uucv3AWf/zH38TC4oyArIhS8x8l4Hjyi380ylbkg+4xMjJlmMnsqwaJhXJJAi8eeK/fFy6smeNMSZ76+1rS16wgLwIneE7uXsHC7s4Odre2EfT6EiAaioMJblRHfBJs6EQpjbC3AUx5cJR/3+j3/z8CDpmwPwBwsMKx3+Kh90KbcuWKary8D+AgXUTKz0KOMoCDwZFM59n7dfDm1yBWOEjREgMvGqZxkm3UUJ+fR2fYh9/soNvpiIV2wTF9HgEVktjvYAONOaNG5RWNvrP26riZfr7PDD6zOT5pPaTZDbHebKHTZ3DFkjlL9nkzvoxi5Bq+NLN/+toPcGSG56MxPPnETlY4Jq81A8xhv4P5mXoGOIa4dm1FTIikiV2bgrNATukqPGcC7M5OV9Sl2LzL8xsGEdrtLgZ9I1vbKEdCG9LxqkCbxykBE4NXdaXO0UtGGePUlWeF79UMdf56iKxkbjyYDKvJwJPKxfMTgJP54Zh9jY0xKWvMoHZqZhaPPf4J1Kdm0OwO8PNf/FIyugL6M+lVfW41e877wQXFRIyJkZ0lyMgoX1R1YmaH8wOrQVSvDIYd9Po7qFV9tNqbWL+yZQLzrArDfeQVm3aoOJVdK56LPrcbGxviOTE/t4w/+tffkEre1RtreO31NzHVmEM4DHH54iUc9FNwjuKjw4odQQerjgwmCNboZG8C9HGvA/s4dL5LLKOmx6DUzyReSfFQkBjSiLRoaHP8zwqHjFvq6qcpKj6vt9kHVcl4X8pFgkGjRNWNLXS7PXR6XQTDBIMhG/Np+hdJAFUolUcgz2x3nKU3CQ0DiDWwz4NiXjeqwkmlOavO5edWbmu/CofOk0YkwZyP/k7HpQbhHv1qcgmf/PPH7XN/Gmwr0JbhkiUGROj1Fuaoet/za48+Awo4eIx6TlzOTUXCjCEzrsx91YVX96XPCZuuFSDzHnP+EkCeHZe+z5yDOTsDWjKTS/VpyihU5u/jq6A+GbcCHIyYR2As16+hgIb9Pvnn+1bAbb81RN77AXHS5Jw6+TODdgWUeu75+/VBPRxs5P7tL16D0/ouvvn5Lh69q4eyfx1hcgOJ00HqsZmBYkVsyuZYMEfM51kko/msCaWKYIMAwihV8W0iPUvgLmZhpACxwkGKDuVv64jA7LiFIBpgGFlwClNInWn0gwqidBpu8TA6gzquXE3w1pkW3n23ixsrzAAzqTElgKeTrKAyTc+MKfS6BXjuHByngN6ADdtdeN4AnjOES/ATh/LfAIgerKiJirWNqWoL07MBZhdjzC2kmJ9zsTRTx1y9gqrvolFmtZJZ9CYsZ4DIGiBIh0jcFCEbs0mfshYRJIewtjaNN88M8fLrOzh/sY9enwmMOjy3LOatVlRAwZ6Cl06JBK9VtdCN3sOxQ+/iG18q4OFTLZQdVjlmsLK2iL/5+xCvvT+H9f4SelYdDhMidiDHjpAJoTW2l2O6Bhw9VMDDD8zikfsbWJ7rIo0uwcMmXJf9coa8F4ekSXpwvRKG9NwoLmKIGrq9FO1OhGYzxNbWACvrPWxuR9jYTrGxAWxuexgE04C9DGABwCwcj+a79Ohg3wFNfNkPS2l9F7a4B5JGRQGOAI5rGtGjgFQ7B/XqDGanSzhxqIBTJ4s4cZePxswOUryLNDkLz96AZ/VRIMMiqz64Towo3UEv3ERi9VEqWAII2Q6TpW33qXTk4hMZusqBNw8eiSbiG+eaRJLFDnlvGju9Ci5em8dz3/XQcT6Dez75NTTm5296Wj8s4NBnlfMIm8c5f+6yR7prKrpkDlTKdRw5fAx/93ffw9vvvIFv/fmfYnaualQzbf+jBRyPfe6reyhLesY6sanTc/5K6KLGg59dmpNJPgiNAguVc7gAkJJACgPt5TWgyBtfaSaz29vFoN8HhnxQqbltsovsFxCKD+2mc1WKPPAwC9LtA/ZbAQ7dDgPa2y2YOVXdPUGtXh8N3mUbWb+AZOUyKhTDhttVOCYpVZMTPgM+XUwUcOTR9iSlSgGH9DZQ9zungDVypc0aTXn92MPhkH4Rp5L1HbK8XSlhanFRGvmT3V1E5PPBhm+TgtBHn9SZWhnFagULB49kngeZQo0GEpkAAb0XGHDxOvKe77Q72GZAHrOzy4O7x8lXOYbjgDh/b24FOG5aJLMVXzL9mVPyrdZd0nVIlVmYrYsrd7fbFllcr1CBWygiHBjjNgYMMq4zUEAVLoKOQZfmiGwGTGCxnD8M0B/QEdhk4kqOqUzoGOZ2GDhrQJPPGmtglQf4SmmZPH4dE9qiorQZDWwYRHG/fJ8G8EwOmsrBWITB9ypgUD81PYsvf+UZccTtBSFee+NNCcQW5hZl13wmWVEglYn70qz70MQLkpnk7336kTAQjiNRKluYm8HS4jLm5xcNLSkaCC2hVHawubmOS++clXlDFa64T25HZWS1gVwa24JA3ivNvtn39Kn5s7/4Fmy/gH968SXcWF3Hl7/0Nfz0xz/FW2+8iYaTBaRsSgwDmVMkK5v5G+j1zbQXRlSmkeyo5aIgDtFZcy+5uA5Q9AxgKBSd0bGWSkWpwBgfDROolaVCZmWVH1cEFMrlIiqVkvh8kMLI8dDq0Ck9EHnIwSBAt0fwHqI7NCaarJ7wq5477yuv5zCTFVfAwd8p1UqAp2sqa/xe++Y0cORXAg7+TSlVGmDzbyb4NjRIHW9aURlRkz7g+dIqZT7g3hNAfwDg0GBXn3EF52buN4IJ2uvFx95U/0y1jd+T6svv+d78OqKAiapiWn3UMcbt6bjLX6s8VUqpvOyhGr1GgGH8KwKO0VqRzYn8Wa+z+myM+kO09yMDOPn7oceSv356XSYBx2jNILf/Nq9/DuAYV6DHG9LffRDgYH37/BsraL79bXzm/iv49JMu6t55WPUNoLiLwGKXF5vGDejgXJJYKSL213LeESBCoOEiFjqK6a9Qoz6yXfwiM+esFLZRqM6g2y9jd7eO1F5E7BcQknIk2yNY4XpKGikNbyso+EsA5jDs1dHcKWL1Roorl7q4cqmJG5tttBFi6LHGQkNaY0gnMx6NAyWdx2iU5r2G9CWUZsmIEyhFsMMO7KiDOG4hTSnRPUS5TGNRB5UisDRfwXTDRb1Gw9UU1Sr/O6jUfVSqFiqUgUz6iGKa1M2iVD6IMK7j+lqAy1c7OHt+F1eudnB9ZYDtLQtpNIWCvwjPnkGYFjEkzTe5iDsXz+DPv+rjsVObqHvXJMm0urWM//Kch5feOYLd+BAGdhnhoAs3amG2GGC60MWBpRB3HCvgrpOLOHqsgXqd1YRtWPY2HLcjFCQmO5PYQxqVEA9L6HVdtJoJmm0XK60CNjo+tpsDNHd6aLWoQBqBehlBwGeDCYsyLKsEy6oAVgmwKBVPHxTjGyXLOd3Z+Z8ghtGVNEgkQs2F1UWYsMF7gMaUh0OHZ3D02DIOLNZwYMZB2evATgkQmdxag21vIbXa0gdULNQw7MfScF8tUYHrMiqVTRSKq/DsXXgpK2+ZDJrcc6IGzTyw0mZ6uOSryv0q6DAIWDSRAyoLUpmsUUPkT0vD/osvuHjx+aNoHP86jn7sEfglynXtfX1YwKH9l0xgjRUTyVzI6NUWqdBM0gDP/u1zWF27jr/4yz/F9GwRne42Ck7powUc7OHQ136BNxVm8pMuJxpm6ZRCUJ2uoknuc6dvgjHHleaUVGUJo95ooePkqcGKMeaKsLF6GRZdDy0HReHfpYY36lHXaK9pni4+o8kuk/nTyVWDNwUZ+fPSBVkDvVGmbo/G+Zh+pJ8l3tHt58HLaNFg+j4naTuawDPH8A/q4cg3peux6Vc531wxbz/AoSpVXGXJDs8DjjylShboTE5XnlXti6H/BTPSYSzc8QFX64KHuYMHhX4y3NlGzKAnBpiMYpMpZVvL89Mo1qsolGrCf2aDugbk9IbgS4LeErNDJgBotdtodXvoUUADpLTY8DMVLs28m3u7d2GbvC75n29V4RjdM+FN3rpKwmNnz8vcVF1ct7e2tiSo5nmxo7uY7UCz/Dr2SCFjRru1uymCCQxIiZYZLAYhZTl9KZ+6MJkEDXh4XGrcNvm8aTCldCK9/5ph1iwtf+b2JJBUYJsFVTrO+VWy8r6hiYjEHasbGeXHPEtsrC2i1elKHxUbrucWlrC+syOZ9hpVxxpzo+tHhaj19Q253/ye14miBAq04ziU4JzXg+OQVY37HzqN6ekZKecmsRECoPQeKyErN65j9cLZEZWJ56dZfJ6bqoLpcz3m6hvAQbBILu/c0oIE5ucvX5UK2uOPPYlXX35VDEOrFVMBzYsv6D5kPsp6YJh4GAM9k+GW620z4HbEHZ0v12VpvyjykHJcKtpAUJpJaPu+JxRDVsCkf4VNmK4tBp2UEWWFg2ptrHLUp+qi1kOaQG9AIBdjMIxlcRgMhthuGUWzfOUiXyng85qvQCjgMDQxZoGzhvkMVGj2Xp+hPt0UM1d3AYRZYM7fGdUrVd0yiZ3RM56JFthssJygMep8qCBnct7k7/UcNAM/mRjSGUADfx3Xeo+4DVWwUoqhAg4Fi+b3pilen53xzGK+YxDKbStwUUW2fKUjNxvl6FNmTgnjQfa7jEKVAQYz/5ASOZ579Djy4ItUPwUko6bxZKxSpT0dek3zX2/3/ej6TahoTZ5//uf9EjqcA3Xd1feO1o4cpUrHU34s8HsCjl5ziHP/8P/iaPlV/NEfVHDo8CbC9G0E1i6cSiJ9C4zjRLlJnLRJizK9ho4ADoJ94wzNRvPUDs2qSPWnkHLXJanOU847cWakWvHyKyF220toxkX02VsjklAmWKTZrmTMUwZbJViowbVmYbOXI6ph2Cth0HPQCywwLB3KfgmFzD39534l8KDCFqs0Rl+LwCSElXLMcN0hjXIHttNHuRijWAjheZTRjlAoWqgUIsxWEzTKlJ8uolytoVghm6AmVCOb1KS4inbXx+aWjY1NYHfbwe4u/YtSNHsRAs9GFF/BnfNn8Bdf9fHE3Ruoe1cQJgFWdxfxX56t4LdnT2JQPIHS9CLqJQ9LVQd3znhYqAaYX0hQqw/gFQJR9OsN1tHq3kBvsIUw7Jv+s26EXsdCt2Wh1/bR7/jodx10gyK2hjW04ypiemWwP0RU+UpwbHo/kXpLCXSu0UxUMUkzVj0z41sbIaj2RO1c85/EXAF2lMKyBkJxY0O+X+ijVIlRqgDFQgIv6sGJesYgl4pVFhk4PaTWUIBrymb1wIbL+NMboOBew6OPlHD/fRFmp1oopomAXgEZIruVAY4R0DAyaaQNm3WQxyNeEmaYcHotViWm6gU9NOl9M3Un2v078aMf9PHiC8u451N/hcOn7xFK+uTrwwKOcULGeESZyjxbGkwikoUBxy7i8qUV/OQnP0Ox6OJfffPLKJRoytiHnXzEsri/99V/nZvwzOnmJ39WOMYTolH+UDoJA66VLWo6mwkyiknNMSY8oqlELmzJZNY00FLuNweqyIMO+T+UBioOQRo9IQMcAY3ARuo6ZiAqUBgfowkOJrM+GhjyuCYDu/x2eBP0nPM3e5Qhyhqt9T35xV0WMSryqOqLMDUyion2c3wApSrflD45ocsiK14L5qUqVflhaazcjEcHAQcpRAygZfBP9HCIhjm3OQE4WOEIA/KxPfQZcBQ8LBw+jGESYdDaRdjtwxqEsCPTNF2bn0FlYQZp0UOrOTDlbfLJbROwsGGdoLRRq2EYtKSxj0H2zu4uusMQqUfZQvLTgSKlSnM9G8p9V33oSV755KJIH4b8eL0piM81je8X1FCfmu6kBBx03WYgvbW5g2KlKhzgrMAmAQmzzBrwKI1wffWKzBNUqJJ+EPFIoMoH1ds8eMlAAIdWGSRIyegemr0cjbWsR0QBB99LR2y+NEgZUXkyTwxmgfg7rTgoGNFArULVMKFkkR5DWpt5LvU/+yzo8N5st/DkU0/jvgcfwvsXLmKOfTzVKtKhGW3cBwN8kXMNQpw/fx5nz57NZFMzrwPJ/lviYcH7ePjwYZy+/wSWlg7Ac9mM6cD3DF+eyllra6s49+ZvZfvq8aHXRgNKDXK1GZ4/qySwBK2Wh2a3jdnFJZw8fS/ee/8c3nzjHVEY4bUbMm2ReTEQWFNdjc+RyuKKp0/W6CvPkVLEsq/5e0GVGlYvyhnXn/MXaWLi3ykSrPYIdBQKvoyX2elZQ4XzSTWjjj1QKpgqB7PvbKKn0ytNI0mpancH6HUD9HrGw8YtlsT8UJ3BtXmf41GSNlkPm85BPAZVyOI9LtJcLQMReoz58daTPqKxqpa+V4NwBRxaEVD6kjSME4D9M3o4ZG7wjPEnX1qZMFS/8Xqz3zysIFSfawXlOj4M7cusUSpprMZ2EvCS5pLJpivQ4X70OSalahJwKMVKgen4uPL9GuYZCiIjYzyiWGWO4HqN4wlREr2Oo+dZe/BkK2PqmjqLs8KUX9v0e/06WQExxzImUpE2eLvXKDEzIcgxmkdtAyhH61q+YXyih0OvUx50MFAnvfHMj3+I4PqP8Fd/OouHHmij23oRhWXWGXpIgoHQc00mm+7cDE4JdhmckxpsjP8YV6Q2pd4NfUeYkYmNmFQbgg5vFlF6CD/88Sq+//dNbGwfwdA7hsCpm89SFkr+G0cMroPDIecuBl1VuHZd/vN7GyUJRiM7FeUqw+L/3QAHgU3EJITNhmYbtmMoYimTQ9EASTSE6yTwKMFrE5rRi4mNy4E0gvs81yF7QkKGRIhpRhoz8Lfg0xOo2oBbqMGyK4BdQ5zQtJXKbPRBogFpjNSNkUYXcGLuffz5V8v4+Mlt1LwVJFaM9fYy/tv3anjp/aNo2QdglRvw7USqwvOFCFU3lmp3h3Ldgx6GYRtR3JVAlDQnpQOzmh8OaaDrAUkFrl2FY5cBp4ihW0Bge+BzwPsqFsZZRj1hRcv2RJJfDH+z/pzxeCU4ZADP4J2Ag0a5BnjI10zWlbK3rkspYwoQ8fh6iJIu2NDB3iCKTNkMfkT1gdsL5fz5KwJZx3LgUTEtuIyyfw7PfGURn/lMCYszG3CDTTghqf6qVDVKkWTHoz1FWdzH2CuresmAtooIOiFQiJFWLQz8KmL3Drz6hov//J/Oob7wp3jk0/8jqjOstN38+rCAg8+tYQ+wD7EkPRwXL16W/0yuDvohSsUatjZpGJniyacexxNPPohObxXVuoeoTyW0j7Bp/Mk/+MObzjIfkHuSIUsRRGy+KmJ+aQmValVUfGhK1G12xJ9Bs2ODwPDNSc/hxN0oldANehhEoXg58GEbklKTUXVoMDKe0DUQMkGRDKgM8eaBRv6A1d06X/XIAyQiuPzrpoB0fxGj0UfUB2OyrDya6Blx8JUBDCmp5jJ+dLucBEO66ApNpzBexPIT9mh/WYZKt6nnpl8pi6kveS7F8Xzs6+FmgIpRsZx79v7xgkVuHxv0XaNqxVJbwUNpakruc3tjAwxKeP9ZqqAS1dz8vNBThPbi+qaBVjYt1kyiTMXmYQYCHbZ0DYdo7ralt4ELM4NOUlk4wK3CePHXBT6/CIpOe65KIVLJoh6UKZe52dcs068VId1Go1bKsqmmudpccxMcEvQS8Nxzz124484j2Nrdwre//bdYW93GwsJhmdgi21QGeO2U0kKgzew9x3l3dyML5M04iGhgl2WkBRwkbLw15nuc7yRIDMdCBLL0qTLZSA7YXDuhhHCRyvVQadAkwI7/MxOwKPN9keZ/mVuNWo7K+eWf6XwFhSDfyEAmOHX/aSlhs4fjoUcexfT0POLUF78I33Uo4InN9TUpD5997x1cuXQZgzhTbsoabRncS6BLoz3XxakH7sLpe06jVGKWy0aFMradvrixc7F//YXvyiTIBUeqGoGhvxCgMhNj2i1scR03z+7ebPVmaxep42B++RAe+tjjKBTr+Pa3n0Vrm+V+du2Z609uOHswCASSiNUDNhvS5dYTzxj2JTkZhz8JU1QKRVHMQ5VGSUNTYbBNE3i9WhE/DgGYmxujgHb0HOaaqGlQStGAqamG7I+9HQQb9Cri9al7MepT06bBPwNG7DIUgN5qI+ybZ5JzMOfWDlXRWHEsFEeqSgouqb7F68iqjZbMC1mFTu+/JnD0WId98tANbSp//DrOKIvKF+dRocz5RTlf4ypvqj+SxMgaynmtFQyZfgsDMlgJ0X2EmQs7P0fnX/28JocUmJgKy3h+0+eA29P5j2N3/Mrem5M6N4HC3lc+aGcgKtsbAU1T9dCXEWI1r/zcq7+Lo5srGHvWnyzZpnOPPre6flCCVOb9rNIiAVk2f2vzuFyDEV0rT9Ei4DNHos+7+ezeNUePPX8O+r34BOSvYG7s6n3RP+salJ8/dD3Zs+bl17+sR3L94lVcfvXvcHD2dXz9K2UcP9bBYOsMfLsDz08Ru4nQqNKkDCvxhY7EQJsggXMT+ynMQmA4nCPAYR5xJFYRlncQsXUKP/pJBz/4fozNnbsxcE5gYE/LVGCCTaomsUrC75nQ5PhlJcwS2lIa03eGq0zGF8j2KWuryJr+87+S3TC0A0RCxTF3mffZeESwId6W/kaum45s2ICRVLxbzDoqjt1phCgJBXCkVOyyY1H34nMuTulUinMpy83AnsfPAJGBPFfDATC8gJPz5/Gtr0zh0eMtARxs+NzoHsL/8x0Pz7+1gM1oFiHX5TRCIe6jlrIHJUBo1TBAEXxm2QeowiOj8cP4TO6xuWbiwsgmcTqqE6D5DmIGB2I4aTw5mP/gc8NcKhPaFisb4tVhVu+R07sYlAzkfOXvObBBeVmRnpYqB9XK6AXGyhcl3IgYDwAAIABJREFUXgkqje+Sl3pwWRXhNeFnMtgohp1kCiSkitvwrR7C/nsouK/hma808KlPWpipXkIxXkch6Uqlavzi85hRu4x5g5HMzihVnONJuZOfeU8ojlMHAt9FK5rHducwfv2CjVfeKOPIvX+Bw3c/hVupyeVjx/w8lH8m9zzAEz+QMs21TkQiGXsPYnQ7Q6zeoNv4jtDiwsBCtdrAIZoVLy+iWHLQ7q7D83lmH7HT+Ce+8PVRw+ZktoOTI4khLFeKEtX0DGpTDRl8nb7hoduUxcwyRvw8A1NZmEgbqFQQdtsIUtNozL/1e10MW12kw4GUUC0av0jWxARWfPhHwTb5c0XTQG7eczO3X7P1ecCxZ2LNLT773SQ+7Ld9TRjL6bZH2emMUqW0kj3UjUwGTReQPZmfLPhlxnPy3PLHs8fbI/tDfuHTCodsYwJw8HfiWcPrp70VufKITAi8x1Reypr8OTEUKOXXaMAvFdHc2JB7LU3IjTqKpZIAD7rGc+FhhlmCmaxszImTTcMc4Dz2nuVIdrbZbEuQQqDhEaRkmdleaFyX9f/k4sYFQa8Pv04CDjXO1Z6ZPDgRCpplAlhK7+o4Ih2G3zOooyjI8vI8GlNVbO5s4sUXX0IYWphqLMjEmLraV2JAAO+79CYsLMjnw/bOCHBIRjUx2X4THFlCaVGwPAIcsqhklAydyLLGeX5GwQa/L2aUFV3kNRBUXroCDvZOyZikOFkWlJvAwyx2twIc3D5BUpxGOH7XcQGSu60ePv7Ekzh87DgCgiPKQ7IXgD04G+sY9vt4/923ce7cOcnua8VBqHlZkMgeBx5zcaqM2Zl53HPfvVhcOoCOuMpTq34Gr7/5Fq68y+tt1JAkUA3M9TNu3J5U+AwVTE3X8vNAil02lTN7U6mh3JjB1PQc3n7rLFo7LRSokMU+CqpgFdhsyCJ8jCHnIDpU2yk2N1pSXegFgYxpgpxwGCAJQjSqDbT7A9k/ndLZ9M35gspP4sPhkB895vDrc7mnckW3YiZeGnXxJ6JSG6+Z9GWUCyhaxomczeE8Ttn/qOfAxvZW29DnWAKPE6GMdXrG7Z0PGaslo3tP6lAWLDOQFJAbmQy/Nlsr4NAAmOBL/ERygIPjRTPxXtFk2BlUcJ9ULlPAwWMloDBg2lSSea2ULmuAjKEM8XgUuGvR1jwXY8AyollldKk8pU4pUTrPjxIme+bvmwGHqObcRgmLARu3Jddj1Ag+NiMUXfd95t3RWimc/rE6VR5syFqRa/Tn+el113XEya4Pn1uzzbHvhQqvjOa/EV1rDCiYAR6vBwpG9oKg/PFPfk9vi/xL54n8WpWfk3UuG92HbFe3usaqAsmkxc+/99eo+q/ia18q4eOnevD7b8NLmnBdqlUFiFx6YBRhU2EoEmcopA6574SVJmAVN2lKp2fkJolvmZhMfPSTBQyT+/HzXzn4yY/LWN88hU66jD7o18A10ICMlMGozaA+lEqCUWMxFY9xEcMEW/pnGWa/Y5GDvShxEQgdUggTJFEqDBAGyy6pLNQ/YkJQxF5kBTNBKmMOCaQZnLOCwzGaSHXUL7rEEojSgTT1lioFmRsJSNhPRPduBtMWPX0YCjP5O7yOuxav4ltfnsHDd7ZRdtdguTa2B4fwn/4WeP6NWWzGcwj8MhwrQTENUWXTehigb3kIsmo95bMIJOjczSoFvxdFKlEy4z65BkWI4qEY4YZ8dlzSHyxp5Obaz+edClaUaGVzeRxSOMVAsdEllmfSVDcsp4eUTewSpvFms8phvvKqsRFahHUoZEP6ZEKAyjFialKG0sZj5rEzWmLM4oK9W1RnZFXZSWNU3B58XEaj/Ba+/IUCnv74EDPVCwI4/CQYpSBMr4YBVWY8GuCjXjzmQJnsM4BDek5442o2WoGHTng3zl85gue+00VzeAqPfv4PMbt84JYh6IcFHMHQrD/ikUVacOritVffwvraDj759KfhuD0UC1VEoYWrV69jZ2cLp+85AccLESeDjx5wfPLL3xgF+JqZ1RK1BA9JIo2QVNop12oyKDqdHrpZM225UBbAMVps1Wk4y6R3WzuSVefnBsM+mju76LWacBjEsPFSjP1ydKlM/96U2Az9Z/Ki56sdLBlPTpL5DBYHZH7CnLyz+abw/e56HoRpxkcXqMn3j8DBHrO5sZFHfhIfgRCi94mski5Gcj9yPiiTC588gjnK1xj0jEGUny/pZ/ckr8DIB5tUKN7EmIEwbAEcxXpdQCPBAscBPVZIpRsGgQSlXDiFJqE+ITSOYUIjk0VlOp8Bw0bXUOdIxeGE42ZAg98LYMkZ3+WrSHqtYrqYZ6+807qW+LkAje5vVglhYKmLNGkrZlxnqleSdTC9RGIcR1nTclHmDCo2XL9xAxWWlr0yYnKpKVGRNU1r5lVlgClXi0FrBNi5dptgkwDHKB1J42AGpPk3VdCRAIp68dnkOs4eZoAjC7Dp3aDb0gpQnpLCQFR+TjJe/ATg4AKg1yIPOvRaU9mMY4Dz5rHjx0QUYHOriQcffhQnTp4yjqshJW5dBIM+zp89jxsr17CxuiZldlYAtUGXmTuZMzKKHfc7SI03x+LyAdSnGjJ+alPTOHzkiEjbXjv7rkyEzJwL7SwywEn6gpg12qOulV3TDJRJ4NtvCyhYPHhE6Hpb2y2UilXUqw28e+ZdVKemJZAnlcrzHVHN4/Yp3d1ptRGEKdY2NyTYdHwP9VoDDdLpohjVUhWD1FQACRQIMBLKH4vMLRdOC8OMsqRzp47LUWA56EmzfRAMZQ6lSzl7N9jTwUC/UXGFeiVeIayiUEq8YJoHg4AGnolcM1L/eK8DupT3hzL/BkOjPiULiU0X2RiUueVCyG2L9G9kxmIecOw5xgxwKFVK5zsdY4UyGwypBmQaqaXqlIF1gg96zyjgkPkoJ//M+86/yzORJZTkvZljtwAtNs5nNNR8QE4aAJ9PnQvzYzg/P+7NJ90acCgYmgyYOV75DI4AfFbQ0N4OLWDn15Q8oFQ1qXwSKL9eMbhR8KbntyeAdw1Y03EvoWdGAeMcqdQ1Of+sWqAN67JPoQeNlbPM9zlAsicze/MKF0/k23Qe0nuy35ycT+7lFQ/zCcHR/cqOmUd/7fIFvPzS/427jqziW1+ex13zm3B6V/47e+/9JMl1XgueSle2q32P9zOwMwBhaUADeoAEjQwpiZLe7tPGvn0v3u4Pu+/tTxv7h+zGRmjjRTxpSVGkSNFJJEUDRxDAwA+AwQzGds+0N+WrsjI3znfvV3U7pxpDA0kbG2wEonu6q7Iyb9689zvfd75zgP4G4DeR+LEwGrgp+DGz7SnSgL8n4GDDMOce+8OYyWa20gIEZm/9AFu9STSTU3jqmTJ++OMxXL12FLG3F32fgIPGgSbzbHj2DMxj9Nn0zOCQtKkB+JBRlHUsSLiGcw+/kV8/Kl5wfycFVoINyYI5XH8xrjbUIprMEXwwg28Ut8wRzHdWCRggRQIguPb0E4IKAiZKAlPts4E4biGBES4JWAkmjVuUKmOp00T967htzwL+5LNTuPvIBor+NZEGX+8cxF9JhWMXVnqz6HCcKNTT76IkSltt9KjyFuUBMdMLkSb8HgnvPwjyaDU7iPukM5EazbWGIIHrhDG1dZ/VOE7tPOfwMgFoKiFuFdMgPpXvJ7WMgKNjqh7SK2HGyoAP/ptRgamQCGhx2B0EIb7P/ZcVXzagRwI0RO1MuOxMtEbI9XsopDUUclcwVXwNn/loiPc/0MLs+AVE6SL8VAEP74t1Th8ADs6r4V03RglKczeVYVIKO4wBxo5jvXEPfvCjFD9/soBbHvgcTtx7EqroOWo+/baAg8BIKvFW4ZG0qp/805N49ZU38cgjn8HcXEl6TVvNGC+++AouXryAL33585jbXUXcpzQyYfm7SKl6/6e/OGioc0uleqH5KMSuXbsl2KTjNMEGF05BdrayQUoVvyTwCI2rMT0aKFtJ1QMTMJmFtdcxxn4shhFwkAc4WKgELasT4o0UoFFZFJrzZBc698a57xn1+5tWODKzILux6PFdgz42vg+ByjBDPyprJAoXI2QhB+8fUYBxJ+EowOHmrPK64DvUq4FalQ12Zcy5SQmlimtLhOL4OEpjFaxtbZqAcZdRK9qq1wYBtgQgNuDRucNAjBUOBguc5AtrW4MGUYINARmuuaFVTNIxGAAxOyYMAmWeWTChVCrpVZGyqHWPdsZJzAZtEMNvpuIwBBw0pdMs7Nx4Wao3nLuXr8wLOCqXx6XcS95jOmgENgpVnNscC1bv2DQdpCZDHdhMrzl/LnRmLqtKG89V1XMIOjRoYRA52JzVkyM0gTXfz8qCGyTx+BoM8hidnvm3ZrlJqXIrHOSwD4+/3UBTxpzZNNuHMLt7Vp7bxeur2L1nP3bv2o/7HzglTt8EV/SiWFtZxcWLF1Hf2jLKSdxUrSIQnwEJkNiXYxvbW5RntgCBqf12tyXBcWW8IvNj39Quab4n4JBeE5buKdcqfSepCA6Y6zfZc9MPMFRiYpPj9cUlBKUSimMTOP/2BZRKVdx18m68ePolFKsTuO2228QVPu33pB9CHMivXgWldalIRmroQw9/GLMzu3Dl8mXJiBV9Zt9ixAVDJeI4DuamUwEgZZJ/18BfskmO0anvGVWyWm1TKkmsakxOjqNSMf4eYZCT66c/B9/HMWWCJxDFsw68JECr2xEFK1Y+SGVlhZlN/QLoVzcGfW4EnXKvhUJmKhLqu6FrtfZSKHjmemzEBQyQ0GvUOVasFLcBDpUhZ3Uvn6dylkkMuRUIHQ+jlmUEDhRwmFBuSBMUYGTnuhvU89qMEpmRQtZ774IlOe62BP3OgENB+7B6OHyuZF+ybvRCeRpUG0y/yTYA4VZERCd32HehW4U+o7LuBAawKQB11zdzr8zYcd5L1cpWOEw1yLgAmz1GOeLuBTPYGSZkhucyBBx6X3YKjrNO5Nm9SOeJriEu2JD7boVIsmuMfp72cvLf7XYLzz7zPdTXn8IXP17Cew6vY0+0iJK3jpxXB7wWUprksRjRL0p2OA1a6PsxkJSAfkn2KVY+xL2a9CiKPlCUJAKa3gQ6/l14/Jk8/uFHRVxdOIIknUPiFRzKnNGQMg8Ks75SikciiTvea8qwEoiYzLsEpNLV/usDDn5Er8syeQ6BrTgG6jklZrs0LaTCk9g/mn4VaU7mqTF09ayfSB45z/QpSSXRCrKQHkqzVVCKlxl9oYywUtcT5UVZ+yloki7gtoOX8CePjePU0RVE3mVQeGm9cwT/5eshnnz5ANbi/ehFUxKY0wGlwr0IHXRzXelhSUiFivk/kxi2j4JN4GFeKvmMY9h/0k+aSGDM+Lh2p7EPL2VlmPu+kYY1imw+fAn6tZpo4jjeEybATMUpRkKrdlakBvUP00SuAIN0Oh4v8AiC8vZzjIpVSmDmb0pfB1/DLpk+WQgeqfoyioj8CkLSvOM6gvYFTISv47GPlfHQ/T1MVM6jUFiEH9jPl88dUsNkCjGuEmsDzlvjBWMSAYbOHCBBi/3q+Vkk4Un87BdFfPUbW5jY9wXc+5FHUZ0a3+nRlN//toCDoJZzgvG3VKiDAt544xz+6UePi7BNv7+JZqMnflakONdqW/j3/+EvUJ0I0YtpePkuU6pUpUp5vDwp8ccIQ2kaHZ8y/GIGfHQnZObRZLZMplAuIm/42rJh2QCEbtPc3Hvdhujz88GSgpYgfRNUyOYhHWHDMrJWNhTQcMPaCVDIAyiTdzvl6tcBHEY9Yuev7ej7Rh6v+jzIpuiY7KkY+6DFaERTnlyX48PB67kBIDlSu6POkmM6mJT2tVLgs58nTuL239uAhq0caXN2xBIvs5MMWD2gPDmJqelpXFtdFcoVFXd4rxk8cV5IYyW5/aCyhuFnM9BRagwDdzYZr9U6A8qGehNoAM3zzhcN7UXP133AzAI0vD8K6kSJyy7czOroewZO7AxQbeVFZSc1YJVNIO4MAsRyQOWdvGSNL1y4IkFcwKb22DS+czHl8VWdhwGhGvkRcBQlm2NAtmrI632VIIeVH+FgW2GF2FRXVM5Z+li8oaHa0JzPjInKkCod5Z0Ah2RQHcDBeEgrHKNAB4/PrD0X+W6/K1KtvP7VFUoMRsgXKrjrruPSIM4GM2ZH+FXb3JQxkUpo3wTbBJkSgFjVsQH48E3ALNeSD7BFF3r6zLJnodPByVvuEIoas7nSE8QeFKtmxzGSeMDeax0b3ot8wRjoTbKBu9/HL06fxq13nkS5UsVbb53Dwf2HhCW9/zib1ndLtUISJalxFD9z5gxeP3MGq2trOHbiBN7/0EMyt5975jm0t+rIexFi6ZXw0OsbGWCejwa8NNuS+esbuV4eW4NiF1C3vFgABDP9zWZD1k+CjvHxMQEXrK5xjqvIAp3BA/aKRAZUUcGPVVyC1A6rHHEfXYpB2HFqtujb0RKlMY4bTQ7L5TGZY/VmU4CcglveOzdw5z1hYKKAg9eWBRzlKrOexnmd3/l8C9AVo7zSwNNFP4PH5GfL2Mi+YDY6hkl6fKVUaTCrc1tBkYJVqT7EN1ICdSOWIP4mlCokQ8NSfo4+qwpy9H7ymKx06NzT8eV1uvdzcA2WHsU5oeuXzlNJAFgVRuG/2C8dWxdYSZBiqZBmDIe0YdPDcSOgUJTFz1VZXnMOmswZ9gWqSIs+/9k9JEupyq4T2b31hr3YJrKyvx+8L+Nzdf36VTzx0/8bx/Zcw1c+tx9Hp5ZQ6l9EmK4hlyM9klx8tjOESJhR9zsCQnL9CnLxmABwY8vGQLTNEoRQpDp+gnY0iW54J378ZA4/+Mc8FpePI0mmaUNr+gqkemJ7DCTlyblp9w9RLEok+SJ5LLaMUEyFkrzS7PzrAw4GvcIBYB+nJCHJAmC10FbcpfLBEjOfFyZxWSHgs2biDKnF+AF6aQ49oV5RXj5CwDmVkC5JwEJgwDWStCW+hqDJABdT/e8gwGXcdvgC/uQLJdx+dB5B7oIBHO2j+Ku/LeOpF49gNT6Gdm4avThArp+gzGZ20Curjb70IxCgm6CeFSg2itMDqi8VVFJE6TVB+Mlmcj4zBgSlXdKKI2E2aH8S+7ZMhcNWfWTu8jkSbpV2WZjG7tRUo7Tyod9NDw/3Zt5TAgFDFyJg4j02PSGsrjeElkVASbEpVptiL5EYh2X9tOshnwtQ4WvblzEdncWXHp3DQ+/3UC6cRZq+jZRgWONUyXAooc+CPCY9LdgQLTSy4mz8ZRg0FbSSQ1hYOojv/qiLM2/vwe3v/2McuuWkCAm809dvCzg41qxacX/h/sYkark0iZWlTfHiCMM+lhZXpY/j4sVLuHTpEv6b//aPUSr7yAnQl5Z8SRIWkjo+9+HbEYmsGKnbJB1u/8qlo87Yec2HPv9lWTClLC/uimaBZYDJwIob2NZm3XhlSCHLZm5VvYoT29F+l8bGel36NbioNxsbaNTq6DXqwock5UY2JYIVxKLQol9ZsCEARh5EdxE2rx5kiqyKhruguiBBewCGn7F94bhphSPTZJ3NdoW20sPPdGVr9XVsws2CFnmtZjpEom/Y5J1d8F33cr1u91rVh0PAikU3CjjkvrqyjKS2Cfp2gBNfTHUhm3XkRsvm/nxlDNXJCTQ7XQmoxqtV4zadAqT56FfeM5QhVrn4nYCFYHN9jROa+tihDdx9G+gbik1kM7p6f92N393AB02JWuFQIGEBXo463PZrUAVxaGhDSp4JFnn9dAbnZ5BqMz0WCnVqZXkDV69cF/As8zPlQxoJSNbKBr8zeKTkKZ8TAqoiLWNsIKMGhlycBkGyBRwy7tYfQJ2QTdbT7a/QBnqT0ZX7ZysnblDmUqo6dFa1FQ4FHGyC1uBle8DiyCEPKkCm+siqjxgUpcDq6iY2N+qyqZBfLXSfIDQyvPYamHQwjcNmTkkgZ1WICGJ47pKhrm9iYmpSfqb2O4NnihCQulWpjOHuO2+3YDaV13ByaoZcGp89M/7mmTFqUOzH0L6DsSCPUnUMX/+7b2H/kUM4cvQ4zp07L0sh52l5chxHjhzB3r37JVvT6fSwsrSM8+cvYH5+HnecvB0nT50SQYPXXnsNy9eW0NyqUf8ZHiU5Ww25F5IFp+ePLdvTEZzn0rOUKgWHEsRLBdjcw40kln4PVjE4VtIvI0IC5v1Tc7tELpeUrRL/J5gKzTXy/NmozpK70Gv6CVqdnsgudwXoce8ryHPGucjeDo5VVDCeHTwHvt5ds/Q50zWHlCG3wqHPkgbepTFjPEjOtUkSGWoV71WpVBmYdrqVAJOpxwCwyzy3z60c14IlSTw4gNIc31T3+DPnQT4yktIuHUnXB37GzZrG2cOh62W2yiH/1gqrKOXwuTcqaNJPZF3e3ffrPqnJNo6D3mt9RpWuKcpxouE//HLXev4sFAy7Npi/2SZ2289B+o+5fwoiHAoKs84uQ0Ab2pzGc61w7BQGaNO4+3d3fN291/39YD+1AdMoYCLjlgEcHJuzrz+Lqxe+jzuON/GZD5ZxaHwB5f5V+OmS0RHl9hL6aAu53wTgXlxCLq6KTKcY/dH0LdcC+i2g7KOW9FFPC0hKd+KXL1fwjW/FuDJ/EH6wWzweqHIlOo4SlNrglPlnpzLOoNEkuHh8o2JEt2xScH4TwMFqTBBTOIRkH9m9BSwZOpiRWDXWvBpUq8eDSbIRTPfYTC82EAyijfEdqWVmHEgz88z/Qj81HiCGDsZrYaJkE2n8Ju47tYDf+0yCO05cQSG6isTvYaN1CH/1N5N46vQtWO3cgq6/F2muLBSyPIFDl/ukjb8GDRamH3S7YJfpW7BNpJYPplWbwUwZ9DrIWGZ7ayV4sf/bPggzZKzi2aB8IEtrG7IHtpaWWiXAcNjnwXHO5XgNFArgs2Yo0gZwWHGVLlDyI0RxA+nmWeypXMKffXE/PvBggmJ4BvCvIvUbA+6eoXNxpA09TwhU9BiLzSUVKiYGqtdTK6YUodOZQJI+gJ8/meKb31/B9LFHcd9HvoBy9Z2rG268l11Ddopnty02tjeaAJT7Ddc1iiN4OVbGAqGNJ0lTFDXrtS5+8k8/F6fxr/zpl1AdD4USxwrauwo43v+Z3zeT2zYxc9Hk5ki+Mb/Xmi3ZzJi5LERFsCTIkSW1RQK8iN4bJjjiptDq0MCqIzeCC/r62jXp0ucdYWFSMqqkV/m8UaTxmCFSsMENbbCwmdrqYAyzgbu8z8kg6cbgfjflue1eDNted5MKhwa8ehIS2DvKKQFz6W7Phn2hBr9UqHBfrwu7ZvmzJe/s8bUR3M2KuYu7Ag4ptdrFk5QiHUMCjm09G5o9sSCHTYtSjbFBQM4PEeQj+PmCLPrkbDMjXCoUMTU+IR4EXMy4cfDnKIoliGQGlPOg0epgfWMLGwSZvR5KpSl7/dZTRZqXyFU3FRWVrXTHaBvgcO7PoMIhlQNbFfGNWeRgY9QGaTsWVDAyX+a+8bwbzZrMTWbWK/kUzWYH81eXsbKyhWp1Aj0GhAIkrNSwpfLw/QThfC5YveM8r7DXwsr6msBYKVLmO30vdOFQ6oTJ3BpQIKVhG0ybgMjxg2AwZClVO1Y4bgI4tGncXYjcIILzioBD8ml902C/uryB1ZUNRFFJTKeMU/geFMoloQhcmV8QpS2R2ysa8KlUFV4+g12uE/z7ob2kNN2BtY1NnHnjLK7OXzeV0k4Phw8fxYH9E7LWsP9AqgS20mGeA85NUg6HgSgb/gk2WDHg5+ye3Cs9RT976gk0RG6Xrt/j6LTaaNTrmJhhdcFk2JgZZJDeqDXFL4XnfOruO3DixAnML1zH+toalheWcP71N4VS5bNC1DdBPOlKvGfMiokiGMOXIEK735a/i4N4qWReGxsQzkC+45lmeJ63mP0VSe8wATvnflgaEzBfKRZA+lWxEGGqWkGFlQ/6YwTm2EEYyee2u7EADx6T/Ry9mGCRx4ul0tFotc04huyPMC7yEtiqTbY+Dfb5V8ChAEXnhgbUpFQJddL2wrmAg5UUBdkuIFDAxQqOVjjIHOSxBbjZcxIgH6pYiAGuui66gEPPxQ2eNXAXmZ/hDmEf9WHWkIBD1069Nre6wfHWqo/SVkivUhlrGjDyS5MOWnHUc3LXKj2uCziabbN/ZZNKg4TUrwA4hu9XqtQQdGhCy6w9qu44rFRlgYa7j8g+6KhUZcdJ98nt67G7koh82XD0M4lBeZ+TA9U1vtnYwlOPfxNh7iwe/UgF77+ji8n+G/Cb5+BXuA71sdLso7K7gICKUt0+vJhyuWV4dIYWwMEEKClVMSNGtNIEba+CfuEknnt5DN/+HnBt+SganSo6McEy1ynbbMxqhygqmSqHfNmAV5rwBXQYapeYBHJcrT+I7Me/oloV30Ow4QvgMGDGAAEDaqS52SoEDg3lNPAm4OijF8To2z7CbWBDAYfN5ksPiGT6rYKXgBsmdKnE9zruvvMyvviZBMcPn4eXuwIEXWw29+GrfzOFp5+/BavtW9H19iLJjQmwiTgOpL/aoNWcv/pQGEUtcx1apZGnxA6OARQyM/Q9Mok1WDfQyA68rkj2WBbw8bhynyJTtZCXG5NFY7RIMDEcq6GKlaliyVjJpxhzRrmXHG028nscU1ZHWeHPo8y1sl9HrnkOs6Wz+OInx/He9zRRKZyFH67AC9hLZq9JKid2LHJUiQSk6MM+CQqCcYgkMVZAlJ9ErRagWr0XTzzu4e++vYJw6iGc/OjvY2KOjuo3/xqVKMgmB97pKJos63Ra1jyW4KIjTeL5qIy410Q+XxJlzh//6CeSePzCFz+DYolrM5Ok7zLg+MgX/1jOlwsoN2BmbxlgcAFjCWZ+edlkg2l2JaoCMSKPzYCRZMYJOKKCafhkcySl2ozEY1d43yur8+JSXfJClAhMSGkhR5LBlLgSmwd/kMUcNI3bRdXZMEYtiOQW6lc2y2Ielp3Bhvz91wQc2c/sqibmAAAgAElEQVQKrezt4NzsC7TBmRNbz2uwSdoNjJNBmmwzdCt3cyJlK7tZuRuBUqrk8y3w0R4GCWQzpWDN+Pc14IgMwIMNgEuVqtDo0igSGU4Ggs16Q7KtVVY9KhWhxZEmxwCLBjGS+eZT5nmoN9tYXdtAo90RdbMoqNrGR9KS2OtgKHVMWjAYUVoFz8ENjIbZtBspVdt7NExgr/NHlzGCEB6PXE0TrJtKBIMhAg7OdTZ/9ztraNS7uHx5UR7EiYkpNDtN5Asclz7ybDa22WJ+xp49e+TBJZ2Kxy8HqkhlKn9ybZa/ye+SJVD1G4J6VpDEQ8Eo1jATrwG1Ag4JXNj4xw3bkcXVCo1b4ej2DNBnEJqtcJgY80bK4HBsTY5NwBtpXXThzuXQqLWRdFPs2XMA9doK9u7dh3vvvw9HDh/D5fnr+P4P/lFed/DgIbx+8ZyMPxvG5bgWcPBn8vzHoxYeePC9OHr0Fpw7fxHf/s4PsLpWgx+SbhPhyJFxAX4MmPlFBTMGzmaO05ncBPwa8GUBx9zEXswvXcf84nUsrqxKMzX7NRauXEU+LKAPo3bFfjHfD9BtGcnY22+/HR947wewtL5oJGjX1wVMvvTsC3j2iadxx7Fbkfb6mI+XZU0T5+84keoBGw9ZoWXWPx+3ZS0kCOX/vG6CCQUhKyummsbzZsWMgEMUoXLmfgUVmo7lBGiMFQugrwxlGiulSKR3ywUfYZ6Be2AoDKk8quY7aVMt8/xJ07tQIhOpePB/rsHViRkzP9iQ77ht6/NCSpUBcKaHw50bfH2hXBgADgOMTU8Lr5HATkRkbb+OHp/f+Tvjjm69eWwCQCsc+swSfOn91d8NKkpiTDU0FtTqjIAWez2eld3dFry4e4LdP9xNWj9Prkf7pkiJlL3I7IWk6Uklpzd0KNeqmp6fXqcCJU0KaAVIKnwtA3i0ApTdw0ZRqoYBBNeTG1Wohrz3HLrW08dck0rcDvcMHTN379mWvLKAY1QQY+632V8H66vKCNs+vHfq4dgJcPD3V69cxM9/8teYLL+FLz86h4/cEaOSnEcOLeSCLurJOtJ8F9wu6EJODlBOGpZJSepaWpUdqSiHFgUVvGl0vNvw5C8jfOvvE1xfPoZeuA89r2wBhmbWDdAwpqkmYBaQYRvJTXM5g1oPubgIsFldAk1XxcrGzIPM/43/FjBunce1kViBDc9cHNNtWKwwwc3+m2w8VbpsH96ALmQqNTwnXwJ7azynKlemDmsES/pbaNdexL2nFvFHf1DEsUMX4OUuICrkUGsfwde/XsUvTh/DWvsYOrldiNOSHDvimPTpV2FwggnaGbyrChSBmak0GADG8TQKUqwgyXeJ+KlKaJPG1ixvSEkyzeMujcqlThlXePaQcb3kiCngMKIBJnazCWX32NJMbv73bb+HCPaLcICpHJFaxfGnp1SAHoqooYAL2DvxFh77ZAEP3lPH5NglBOk6PNIyB8fkNZkKlRhIsrrBs7C95LEIYlAyfRztThX9ZD8uXhrHd75Vw/W1I7jzY3+APSdODJ6rm0GO3xZwmISi6QdkAoyJtnNvXcKVy9cxf/WapSyH6HZSYTI98OB9+OSnHkaztS7UOI7xu1rhePgLfyjBD4NHcp0nJ6ZMFrjRMiBijepCplmWmuwmk8mqhgkwCj71rz2sbq1js7klGyW6HWxcvy5c6AEVxNIiXBlbZkeEj2iz0u5mp0G4URPY/qV/kwBlW4bLbjtOBSLnlLTd9+kRSdlwP1cXZv0dJ5J+uXThwc8szQlZ3lJvlCplG8e5IOv1ud/1Z3cD0s9xNwcG95pN04VfNwF5BG0QMRps5USBQWkA+loN8vnvMDDcec/3MTM3h6mZGaHPbNXrErSwnNlr0zwoJ0Zq42P0D4gRBn1UxvLoJzS889GNU2zW6ljdrKPV7ojaCDfAEtU1tHpmFaxc7X5VgZEF2Gkm16yjBm9uUOIGRuqz6G6I2+5zty6eD15UEDDUbtYxXoowM5YXY6BeNC1N0Qw4hTJm544qtflBXzLFvW6KSqlsmo+TLlbXFqXhsBKZDLY240oQaXs6BFh4sfQ5sBLFh5eVAQaLHUokIkAYk0cZCgWxkC9KRaOXmOeRvyuGStFhs3ReNhc+r8y2S1Bv+weY7RYqEuVTrXu2+FIGJuPuZrh1LPm7KGA/SwFRMIaE2vR+F9eXruEDD30M+WgCV14+g6m5Ek7ecwcOHTuBpbUW/p+//VvM7pnEJx99GN/8+jMSsBOADgIU29/Ae7orbIrc7n33343nn38Ozz3/omiA91NSiMZx+PCEjLsxJzK9MDze4H5a4KgUJHXz5vhUqxWkQQlnXntDqnBcr9izwL8tLa1IwqMcmoqtmHzFlJRtYHxiAo8+9hkRwlhaXhAqXRon+OhHPoH/8n/8Xwj6PVTDPKrlPJY2O6i3W9hqNcQUs88mXzbScdNKE0xiGKwb1aX8oMeB83mL0ZLHfowCquUKpioVTLDnqdcGWh2E+SriIIfNpIte3sfk3AymxsZJTYeXpDiw16hjmew1aWLWPb7dERpYXe4xqSEG6JCuxC/+zOr0xmZdrpPBf9cCXa672lQuZB1LNeQzp+aWyv3PR2bNd794bM4dXqvo6Ds9WEp/4rHEpJDVM0cpyVT3LA3TBvn6dxcI6JqhCobuM61/0yQZv/MY7roweI1TAKEUtXkOHFVE6+yp881dh3hMVYkS0Gjnp0tvJPjkexWE8f3a78WxqDfacgzt83GDeHdcspWH4Vo4NLbVhMw28EA6LPcc2Y+ZCWbihtQw2ydJSpDzPPLz9Tiy/ls55Ozeq+PN3oDB/pdJjMnv7QLs7j/b9jtrAOzOH33tm6+/ghd/+dc4tmcZf/TIHO4+DuTqi/CwjmByFZuddQS5GHnpvzVypIYmM5TFFelyPtvMNBd3IY3uxC+eD/G978a4cv0QtvozaCdU0lRalCU3MeCUqjeDD+NvYYJIS29iNSLx4MUVeP28GAz+qpWN4etMNUMCU2cAlOUszetWlWvYY2ISsPwwE9DSFds0LYskq4AKVbyyCQIGuYOA29Cp5JW5LsphG3HzVdx31xa+/HtTOLT3CuLem7IvbNb24hvfjPDsS/ux0dmHjjeNOMmL7C2THjRhZpAuwbQ6bYvHhSp9acBv3cBZNbJeGZLyl5NwgIk9d8YUUjGycMtgNgUuFogRyIirF0UXqNTFATTVigHtTUCH1C3s6HJs+ELbtyrjEghYFUlfvtoCjkTuC0VJQkRUru1vwI/fwtz4OXzukRLuv2cLlcLbiNIaQgbtrFIJ6HAAB5PJEbBFj0EAJdKzU+7bE0BuGp3uNBYWq/jhj5fw6pkqbn/fn+Pw3fcjLBgVwnfjaxQg2f6smfWXap9cl7gUL8yvYOk65fwLaLdqaDaM+euxY8ewe8+cVDa63abcZyZk4lwo48Yejsc+dNtv18PxwCc+O+ClFwuGL9tqGTMvWcRhMlySyRITKRNgMzBi4OgnPjabNbTjDgrUhM4B9fVVtDY2QLoRm8UlQN4BcJiHZ1iFyGbZOMWygfq2fzuyn6MWNZlwOh0dIKLH8CzHXhfibAYqdjLEowCHsD5UO5ubUgZwZGUDR11LduK5m49oTDuUCHdj5PuEluMCrMym4CWmguJel5sppBRuqVzGxMQkKlUGZr5UNhotAk4T+JL33m32TPP4eBWlEjnmKYqFAO0uKTR5NNsdLC6vYKPeEiMfulcz9gn7Q0oD6UVm0x7SjOjb4W52OhbbspCO8Z27sZnMqgl0s//rcSJ0kfPzWNuqY3V9U5awuckx7J4eRzH0ML/eFS4/q3kMfPX+SBDHql+YSLDI9r+5mVmp/tVr61hbJ984RZUO4xaQ6zgrB13AUjFv3KjJXe+aZnX2wXYZ/FBHPDbBtVyLcC19ec54LAYDaZ8ZdDavG3UMwxBkgGMoTVL8ZyZ2B8DhKmZpoKKUF+ml8clXp1pSWSo7zc4GSmN5PPa5L+H8Wwu48uZbmNk1hsPHD+DEnXdiabWJv/7q13Hk1kN43wfvwTe+9qQ0V8uaYJv1Zd1QPn5nHadO3Y6Td96GM6+/imeeeQaRV8TU5G4sL61hei4vAbECIl63UJDs+POZM8c2VC1WYjgWfM/ERJWkAZw+fVrABcdFx4mO8QTMpcg3kt4l8lVjXL9+XY79qUc/LfeSYOTJJ59CsVSVissP/v67OHbgAMZLefRaLSxutaRSQNpWj5sN6aAMMAk4kgQVGJDEa+b1q5gGg0xeS4t84cQ8I+NjVUxVx1DhfO600WcvURohV8wjzvvosVpcLEhlY6pSRbVURhpvyrlLtcAKc2j1lMdfrbGPxvQ8KFWJmXoNgOMkh+XVNQl62ZdXKFWkgiTmgTbY1AoFj6eqVjpHSiVDOXLXUKlo2qZwAg53TVPAIb02rILbvjF9brU6p8+MNG5aQOImFYYgwvWlcOTXHZDhAg49z0Fwbv135NkcmLAOAQc7CbN7Do+h56TXznPjz5pY0Oth1YtfOt46hjqP+axrT4i7Vuv5uWtzFnSYa9le4dZnePBasgyky9mASBNBM5tr3s0mY32PXqd+tns+7rrq7ieuf1EWVMh9t3PjnQDHTvsvo/Bzb5zGG8//HW45sIHPf/wQjuxK0e+cRVQ4h1J1FTl6K4h7u3yapbPYWJYgQwr7ObTiFF5+Gn3/MJ5/qY/vf6+B8xem0csdRuJPSXLHKB9t7xOwmn7GUM9WOZTexNgkiCvwk6IN8rM79U3+zb4Be1yBN/ae2BSkCailMqBUL+sTIYG7VRei27oAjmGl2tHZGig6KRgxgMScVy7XRg7X0e+8jvvvBv7wsUM4sq8OP7kmTd71xhy++jc1PPdSBZvxOHpBCV0J0AOE0qNLWd5AvGQMdcqhO7k/m0+zlCn1pRg2VkslR6hoJmgXsX/pzbCN3wo85HXmHunred9MW7ypRBlzPdszYis520iVbsAlcETBmV6Duc+8H6RUdbv8BNLRGkDvMvbMLOBLv7cXD97fRTE8J0AkTHumksReGTkP078h5xkAFCLjvpB6FdSbY+j3d8Hz92KzMYEf/vwKfvr0Mo6c+jPc+d4voFCu/pqT6J1ffjPAwQoO9w/2DjKRF7LS7xXRbTOZQl+YDjrtnqhuShzUquPkqVvRatUwVi0h6dOw+10EHI/96V8IlYDNsK1mWzZuBphcQLjIhgHVXUw5nosYs7qiyCNrG1VOYmkS5r8JQLY2N8QcDFS68oNhAL4D4MhuWDsBjp0WLa1wuIukuwG6gMP9vR5vJ8AhSz0Di5sADiOJZkunpNBo8Gszs6MAh3stLhBwN7rB7/U4mQxe9n07TUuVzdX7ye9utjuKQqlqMCjjcsLKFrPAVE/iQ0QqHZVYWq22LALTkxMYn2Dww8ecMp2hVEg2tmpY29iSwDeMmNk0TabMDvAzpWIRKHVu6C6cs54VCqSygG8QyNr5kwUcWWO77D1Ou02MVSfEtbnRbKFULKBaDDBWzItk4BsXl0TkgF+aneZnaMBLF1xmDMOgiMMHD4lC18ryNTFdYqUvHxgqom7q8mzYoFmoGamHPL0ICDYopECzoX6CNqPXXIAiA9I0NVn+Xlu+8zwIgKQnAMYUT+aG3XNYOTK0EvpvGGoOx12CPapg2aZxpVTxfDRIFGqObWrmtfTjOpKYdu8FBJGPbr+OqdkJfPpTn8cPf/gkamtb2L13HHP7ZnD3fQ9gZb2Nv/nm3+GW247i0LHd+NZXHx/MJ/U/obyyPj+UVjx+9AgO7NuN1dUFvPrCSziwfz/27d6HV156FcWKL5Qqd8z4Xh1/rfCZnIUngIPfee5jY2X00gJeeOEFqXCoCzbBGHtsOEYEh1zbitSS51xLgf179+E9d98lr9m77yBefOkV3Hn3vTj98st4+umnMTFeRa/TQJvPQb40aOrVoE6lDzm+bPh2g0YNUN15y6CU95AJnTIlaHOSt0PI/qN+Dl4hglcuSKWjRfNBVhvHJzFVHRdfDqpasZFcwBZBQT4QChsBFJ3gTQarL9UNmYeibmTmRc6PRGGMctZS/alUBFhJ9U2SAWadl/Xd0mp1LvNaqKKlgEbXZq1+qIiE/p73LVvhUAqnvkb/roCDwaK7HmaDYhqF3fBM2wSMrLuOlK8exw2o2Seoa9+wUXUIYhRwjNob9Hp0LktvklT4TVVDxt3SJbWKwd9r4kJ+x4om741V7tJzHNyfDEUpCzpUecoFGtteoyqGMoxGYkneo0an1l05u3/qGGXBpDsOZmydQHeE0qJWOLLvG3xeRscmu083Wy2cfupnuPb2z3HvnRE++/HdOLp7GX7veRQKV+GjbUzg2IsoGeoUCVkJEn/mEOT4XIdoUwaWik6YwtnzKZ7+RQ+XLlXQ6c0gAf3DLGhW+tTA78Fkug0Y2d6TYPoiQngD1aNfj1IlMbgDOMxENpUVBt9ioicJRdNTIt9VSUuCcnp39+GLDLBtyjY2h4MAfHB/Bpl9y+2RudBGLlyG58/jzuM+Hn5wLw7NpSh4NYSBh25vFt/41jJOvwbUKYbLpAc/iWIhYP+eWrq7ZUK3/0IuaIfQQ1GPBQiDCszQKG8bjWzbUfR+EBQMyGiWeWWrPJnXG+qas5ZYgCMVGvt7kVOWCo1xrzdgpIjIL9J4HV6yjrmJVTzyyTmcvIOSsBeBeAM+/TwGlCrbV2wBh/RwhMRaJbR7E0hzFCo4ioWrwONPz+MXLzYQ7XoYd33ojzAxs3unMO03/v3NAAcrxEbYwsQ3zWYLb7z+Nl556Q0sLq6CNYRSsSLrEwFJoRjhS1/+InbtmkarXZd58q4Cjn/3n/43QT1cFAk2WF7hIjTYvC39TjaoJJaTpoa8qM00m2g1t0zpPJfDxsY6NtZWRFYtJOKT77aR7R0ARza74v47uyFl74wyrnYCHFpBcd+37bU0ulFejqt+pc7cDmVrVIWDKiF2HTGBtS7K2rTsPI/Zc5Qg0vWksCepm4v8U7X1R5Sz+ToNBnaasXzc+DrNHrobDTOQc7t3D7KaUslgZcv21PCYvs2+814b3nYZM1MTEA3wtI9e6oufAasHXCwNvcO4XYubKGVmlYpgFcrcRmZZDhyusLsx6n1xqx26sQ2B6Y0+LG4AmPRjCU4ZkKZxD+VSQQBA5Huo17bw8hsX5SONBK7hmwvQDg0VoVyhOlMfxcIYjh89JmN5beEych6pUz7yoQloNKOtoIWv4zEb3QQhaVKtpvD0mUmo1duoNalVHonJEgNHfjYVqUgTYpBdb5jniluRBnimYVV9IYw/AINZEzyawMYFHLJJ22PzbzweM/pcWAiyJFsrFIIyAr+MW28/gWLFw0ZtE3v2HsJPfvwLMEPuhzHSoIu9+w+j3gTOvvU27n3fXdi7fxrf/K8/HFTYRPCMvgVWapLjwgB6rFxEtVRAtRKhsbmOO04cxWR1zHheBKa5WoM7fR40oBsaX1qVMeoSWdNJmjqywnHx4uVB34QG0KSu8avRXJc5nPRipD1mrfI4vP8AZqYmceH829IDUZ2axv3vfwhPPfcc3jp/TnqN6JbLuXJtc9PMT2l/tUGLzZRTLMKVmpaQzwHGfF+e+yvNw9hHYk3uaKI4O1nFzOwkGjQFZJWWBpWhL+pdHMMS9e09D9O7DhqfkpDSmG2hkI6NFaU3iI7oYwVm1PpgfkCCWPZ3WPDA55gtCLzPvOds3OdcIeggTZA/s9Lh9iS4Aajp6zAKZPq8KX1Inxm9P/qs8phKK5Rqj0Mp1WSH+4ypRO6ogNg861ljsGGVQ8fbDcC3gQ2KW1hjWKFBWXqPSq7LZ1ppQXfPcddS7bGT5zMw/VwupYoFDo47ky5KC2Q1SteETtfMV70nuubrebqflQUbZt02FSR3T3B/HoiKWMBhO9pkXso6aCfoqOvjcZQu5+5No/Ypd91175XbIeYCT3199vOz95mnt7W+iWef+iU2ll/Ag+/ZwKff38dtM9cRds4iF2yCSoQUae1TmlkFkqzSVL9NJTsfubDNcjq8QgnNzhiWVibRak4jSEvizbBtnO0xzMAamo0h9dhgXYJ+04+XeDTZUx+InXbZ0b/X/g0aGA76RGyTuJFzNqp3+tmG8mPOQ/ZgJrr6bDy3tCEb5A6AkX22zHnzGofARSpjuRgtbwOpv47JUge7K6zIkspZR79HBbUJ1FvHsd6cRjvqIS2xQZi0XHYWloGYT0wHPoP0gdkeqy+GomR+p5UDXg/3EtNwLz0wVo1LGry1V2XgY6HUJ62EbLtDFgAyyd1FKk3zFugM6GRuA7oBny740QpJLEZ//BvpQZRnbyDnUeGMyRY+W+OIu0Wk3TxycRfozePAng7GKleBdA0BZYplmdC+EK2ymQoHK5gE9wS1CfbBC05gZXUcTz0xjx//7CrCvZ/Bez75p5iYfffBhq4L7zQrKYtrkndWlMUPRHJ6dXkLy8vriHstEfwRE+TxcelvZYWjXM4L4GCS7l0FHP/Df/7fB7KK3Y6qq5gmRZMtM+UsoYIMlAHYuGiMp+guyYxcs1bH1tq6VDyEamWBRtqzTdEjAIfwewcqVTv4aTiLxaiFkFk/9yv7GlUK3gmQwDbKupkyzZzJ735FwKEbrwIO/fe2Ct+ImeEiVDdQ1k1FFi2HI509hAuWRm1ewnq1CjUaxPHemAzxGCqTYwOFG26YYZA3viug6VTPOof7aLUbRtc/b9yYRTknCHBtdVOAKmkaYuIVhIbqY7OllELWjZqN0OYhGSqPkVKVPW8FGBr4KyDJborm30MVslHzQ4BDP0a7UUdE+VE27kZG4pXmbwvLW3LebpCg1Ak5Ly54aQ6zM3tw5NBhuc7r164MAUchHDSEqryo9p0wc9/qeVLd6LSb2Ds3J5Wk+cVlrK3XAD9C0jOUKhp8VcfKGCvTn6IlEq70YmiRomYbWzVg04ZZjmOcmOz0Tk3jcWx6IxRwcFERfn/NKHWxwhX3fExP78PHPvFR+IUYz51+FlsbXTzH1Ffqo95ak8oHPHpOkHKX4PCxvSiPh3j7tQU5zkDcwAa7MnQp0CQPmMIIiDE3MY7p8QruuPUoSnlPsvY8bwbDWhHQZ0DpHlTH45dWOIQTbYE2qXnNbijgib9jQ5zMw9DMTQFqNK5ij43nI+97aNUaks2aHK+KytrcnsPIlyu4vryK5155BWvr65icGkfca6O+uYF+FErfjFQupZJP1RnT0M6lJ7RqUi5odqlBBZ9lawaOVMpiJSmHIB9iZm4SM7tmsLW+gnqjISIaPmV2EwMkeWyedxqOY2JyHBNjFVCNmhzmKG8a0KPAR+RksFPP0JNc4zo6qUtSIufJprJZ25IKtniZFIsDtS6Ot94DXZP4GqlYWtEEzexrtl58NhwfBt6nLKVKyAs24eECDn3GtOckuwbos6wVjuy6l03UuPNmALgcwCH3xAqSuEH8QMvc+YBR64wLONxqLCscLuDgWLl9MM2W8WhxAceoddoNHtw9YbtM7o3Aw91nJMFgpXWZ8JHnxumxGbU+6v6xE8hQAJoFLPpvocmMqnzoRWblTx36NF+igH1zYwuvnH4C1y58De+9o4kvffQo9o1tIPQuwQ/WkHps9CVVzHqvSAAYAv1QqoA5r4V2b8N4N3hlJOksgtyUoctwj7f9ybrbaHBveigY6CvIGGbgxXjOOl2PEt+4GfzgesHnmIDDYBpTRXGrHsNxNCpKg/OS9+XgM/iXLc5VtzIAxPSgmKDfNFhb+pEE0mas2n4LCDvw+w14rTqiuI+ANDwqS4YTgHcIzbiEXtSFX47R539cr9KyMIc8tOHnunIdQ1lhSvIS3NheDInBeW2kJ9qeDSv1K5K/yhIZABSrZrWtYf6GJ9z2sDhN56ZkZHtcTE9OFmjoUVRNTFzFpX+Se0EH8KxhpOwjXFDH0WnS1X4MY6UKeo0VBFhGv0vqbQvE+6w8mWqXgYJK6eKpMNHTRwmJN4fEP4zFpVn85KereOqpTUwc+hROfvwPUZ2Zu9lU+Y3/frMKR69n/MRYCTNxiQ8vV0ASU+rdE5GSRCiLqVT3KYv76Gc+gSjyMDU9/u5Tqv7Nv/9fpGdDDM/Y9BiZ7Iwq63i2KdZwyz1jMlXbkNIts7WlSg5L15exfn1JFAFKhYIEEGxQpIcHAYcsajtUODgb3AUrG1wPlTdGq00ZtD/8yi6cDNx2BBuy4g0z5NsqC3Zh/FUoVRJsDMp25lxUwlUpBe+0yWTPzz2PgYGd04cha9c7gBD9u36mbnYawPO+MfAk6NhsNUxTsRi2+UI9iaw7rsyJHPs4CuKIy+CVD694dVgjoqtLy0ZQgFlkm8kzgM2cYzEsDHscbAO+663CCsdgb7LKWRLAWilatzqTvc9mDEaYJbrzwQ/RqG0izKWYKEcoFkhmyeHa0jLOnb8g5nYKFCRYswZuGmSxh4PZabpuk4NPcFXbWgMNBxmsc6HnefAYHFf+bAx2AgEX9U6Cdr2GbqeB44ePCMg7f+kq1ta3pPk4Cqj4Fkh/R7kUSQmTUp6krhFMd5smY0zvED57vAcmoDXjy+A/CzjUadw4m5vXK6WKwZBmtDVbu7UV4z13P4iPfPTDePvym/jFL5/E/LU1vPn6ZVEn68abKJYCtDpU7TGbWy9uos3+gmBicP/VM0ZlimUe2z4BBs+UaJ6bHcfttxzB1GQF+/bMYn29JmPK1+r56H2QwG5AKbQGcFbkwcw5YL1mTPH4Wq47VNrg9bGawGv2fUMPLYQRCvkQvXZHnk3Spg4fPowHH/wgejHwypkzuDq/iBeeP41WbQMT5bI0E7IZ1fCGjRKLubahsaSCeZ2vGrRr5dGnrCUThLK4U2DDR0pJ30qIwhjpWn0BAobeZOmZohpmPWN6xquC82Z2egoF9nvEpKvSlTyPglVfY98UvxhaDbL8bB6m25U1/OOBuOnQJJBjxddFBeN4rrPts+wAACAASURBVO9RUKAJAwJCrXDoczloKJem8e1rUZZStVOFQwGHW+HYlrkf9GU5qh0jtmUFprqGusG9HM8BRAy+DWga9vUxcTbqS9dXTT4p4NC1TkJACbLMuBvlOeM9pRV/Ualqmr4t/X8QEGkF3Wmo1+DB/S5SzE4lfDsYkZDP/F0kXLcDDheUjUpM8RrditbIgRjRY+nuL54VFNgRkDj7u3vt+rMr2d6obeDlZ76Na+d+glsOjuOzD9+CU/sXUalcQGPzbVFEjMY8cUNmUZRJjn7MC2egbZzChXJJCirlbOOcCC9IhUHGSCsISs/iw2MqaNvTXjaulS47KiIxaM6+YuRo3fDLLAFpmwqTQxcyb9RqhyMaO2gI10BX1a2GVKMbFa7scZweEiYqSK/2lf4tcMVHkhaRgNK/faQUOLGRunHUZl3C9G2YEdI+Db0qCwBkCur5WWAk6+Sw18K9vsGE3ZGONRxGmdeDYw/HaDCX1CtwIJE7HCfj3m4kdHldvP+k4yWsSORIVouQpKTkUeqfniYpgpTgqgU/1zSVmqAir6U8ei5pmTGU3qWQKgXo0szdG0c4cQtefTPBj5/o4oWXxzGx+zO4+0MfxcTcu9uzkZ1gNwMc0l4sfb6GxdFoNPHC6ddw5tW3wHwc+3C18su+xwMH9+H3/+BzYkBJx/p3vcLxxa/8O7kGafILDa2EgYoutKm1ROeDTK45eebcrJiNK5ULaLbWsHztOjq1BsaiEkgXoCMu9zmPG6s6ge8AOIwsqFk0dZF3A3B3cxi1YGU3jGzw7jqBZ2+WvHYE4NBr599/FcAhAaA2t9vFjZ8rm7eWPUdsLO5Gotfvbjb82QVMbkCiWVTl42fHRsfBuE0b2pJSagg0tIK12tgwFLogLz03QhuxYxKI/ngXhVIehWKIIMoJhWdldRPLq1vodvpIbHOo0JGSHlJxHs1J1YufGVpjRjkfW81QkGDG31TA9Hx17N0ssfuzew/5Hm1Az953Hdt2nCJuNzBRzhuTvlyKZruLi1cXsLHFPgkzFlr94fv4s3K1d+2eFPrJrrl9YmC5uLgojVYsyRYKeSRpNBhXZoQJChh4MLDnOG+1Omg1G0LnOXr4kAR3b1+4gjq77dmM5aWiQkQuZeCxET/CntkpjFfLUnncNbMbFy7QpO6q+DeQRqQ9VawYtdqWI07JVOs0rgo1vPesnLhKNJwD/LeAFKvq1GwCjzzyedxx5+34x3/6Lk6/+CyuXd/AxnoHESuZcR1U62q1aBzEwL2MGJQ9botDqQakEmwzM2eBAv/d7ncks08wm/QSVMYKOHhoD06dvFV+Xl5YkQqFSo7q2Ou8HspCm8y/a6rIjXCjnpNxkkAvKsrPbJRTpaBCaAJmEyQbYCKgKwrEf4M9HNevL+HKpQXErS7a61torqwhaTUQEkAHBkib/+3ss94pMlfEyXUYlLt0IZ5v7DWlShT6eQnuo3IRuWKEft5HEuWQC0wFhaCD3iFyD62HEdXfGDBzveX8pg8OEwWU+9X1YrxsKGlCdVLXZJbNB30ddC2nKafp+xExySSRvruNjS3ZhBRc85hKK+R48ecepSVtU7okVmxiQZIJpA5ZylI24NfAO9vDoUkJTX4MfBCsAIaucfrMmwzujV/6eap4pQH1ToBDEhcWcGhPFI+q+4e7cWf3IT0XpYZKgGrBISscupa69CvlRNsC3YA6m12/sgAiuyeQzpn93bZztXGwqSRp4GyaxmX/srLrOj7bQK0Vphg1vvoZzH7uBCZkDiplOiP8MjjmCNl6d6/SSozO5167ibdefgLzb72I/TNtfPahAHcdWUdxbBON+iX0utdR2VtASIPAdgdIQqGIpDEpsARchqfv+7Fw63Mk2YtymwbhRqxD5qX8yhrZZQJW7etggJkhUYycj7/75T/HCDgVDfMUDD9k2/1yPtulsPPXQ+Vci5f4bAToe77EqHpEU41KxZxa/ExIm2WVyA/R7LYRxx2U8jnki6G0DLTbpJ/nUagcQjR2G55+fgNPPtvC629PYmz3p3HyfR/H5NzUP8egbDvmzQAHKxyieGkFa+g0vrS4gYWry1J1Z4/jtYVFEGzQEuPhj34Y+w/sQqfTMM3x7zal6rNf+rfGqIs8XSnL8RYMM8w9PnC+cSDfrNVkw+cFMLHDDM7i6kV4vQRlvwCv10er0RKKQlDIY7PRQF75+QP9UjMjJCjJUKp00XEDUJU4cxcpd8Q9K2uYDTgHAWyGJHxDYGrlbPWY2QX5ZrK4rLBIpshujJoNFXVsqzzkbhijNpjsrHRBB0HAEDwYOgm/NKOq2cYsaNOxVPlU3l9mSalUw0CBgRmlYFGmm7HxKeBnpXEqtLh8YGhGefYrs1TqJwjznjQ8X7u2hmuLa+jFOeTHSMnqivSrUKeENsXN3WzElPEcXP9AkWroHp0MMvY20+T0tLjX5NIY3HniNo2PGseNRhflQohDu6fg9TvotptYWdvA+UtXEBUqg14lfa8GF4MqS9AXb46DB45ibWVV/DcKeYKrjgAOL6hKZYOBIIMdNiLzvKmixGBuZauGuN2SwOzwgf0S7F26uiCqKaxwUAGJAG9yvIw06WFmYgzvOXm7ZJQWFq7ivrsfxE9++mO89dZb2L17F2ZmJ7C2tiJ9M6YB0fRfuZQqrXAwACG4c7OrCoT4OzH0TH34Xglf+tKfY27PHL7+zf+KF158HlfnV1EsTgKbGwIsvIBcdA/9nmlu7CUsN/fIAxoADJ6HykNrPwc3fWYhw7AoTfK8X+OTY/jghx9Ao7GJ9paRDSU403vMc9TKAfsUtKIj37WNQgBAjHZclMWSf5ud2SVzcX19Q9Y0of2lFnAJlSmQ3rMeq6+VEj72sY/h9IsvoloZh9f38dLTz6PAdgoqTDXqImFb7zRNU742/xLAW4opl5aCNTxVCqnQTK1alQCOsI0oKIpjdr5YgFeKkKtESAoBekEOsZdHPiig1+2J3w35UASMrHgQcHT6DUkCGDnZBGPlqlxnuVg2PUbFZAAaCDgE5BeKBoDwPeSAMwtt1aAYe/G8OE40ad3cZDO5UaJSECD0WStdG9uEEH8nQbsjoct9QOrxTrCZpVS5KlU8N/27Czjc9U3vu4KbnShV7nv0WeX5KaDR4wyfhe2AYwAaLEVvJ8ChCRBdb11wLUAzovmpGT+XysX9kskH9nDotewUfbjrvbtXSLxkk3/u/uQeRyuAnNeGWsO91Zjryv5je9L0vmX3NzfRM+r82Ifn3t8s+BgIku5Eq8pQqrL7r1vh0M+Pu22cef5xnH/x29g/fQl/8qXbMTvVxuR4C+PjTSTtS8jF64hbCQKCyISeYGMifJF6HcQp+z7a8EspmKSVAsUgXFXgYc2y5bxtJn5E/7NUNH+z4sY/e7D5//8PGKDC4aUOgMbgidg+DNl7KLfWR5rkgRxNV6m4REWpLhKvBfhM5thEmfUyzNHavV+UnpiYPR/5GH5YQj/2RPKfXa5BqYx8eR/S5BZ8/3tLePWVCVy8PIfpWz6IOx/6AMoTY/8it+dmgIPhFPdCqlRx7Wq3Ozjz2jnUNtu49dY7MTlRQSFfkqTf1772NRw6fAAf+vD7RBa3VM6jH3ff3R6OL//b/zTg7uapliIbFbvabeamB7T7PTS6LXTjljGoykdobW5ief4qWnaT00X1hoDellxlU1BzMOVDS+Q8bEh036sDmQsMCNppQ2AZbDtA2X6fxUF5h+yLvM/q1u8EWGK7WmU/Q89HKzjZTWWniXDD761fh3uNw82WtAqT2dWNzw28+buwYDY6tkXINfB6EsPb5gTbanUlICbQYE8Bf6/GYAyOZouzoElEEgJdmmT1abaUYiyfRynKwy+Ql00SEsuvPtY3ari6vIpmpwcvyiNvFZEkGPFVq94AVjmfESoz2zdMEyS546sBhJkzQ1ldF2joOPjsg+DGb+U3+0ks9Bn+vdGoYSIXY/e+3ZiYHUcuDHD27Yv45fOvotXKYaw6gxAmqyyBmjRlGyqLgEhpNI1w/MRhFAshrl27IkGENHP71AdPMbN7Vn4OgxLarZ7Qgzw/xdQ0jeCKWLjSRr/XQLEIHDg0i61aDRevLMOj/0LCTIuHoN/CVNEXnu1995zC2OQMlrfaOHjsVizNX8LjP/2Z9NDcd8+9eM/dp/Day6/g5ZdeEEDYojqLVcFxs7tDGp1IaAwCImZ3KQfL4GRhYQFoxyiNl/CxT38U5YkKvv71b+C1V9+CT+3zfoAkXxfKpQl+ErDPS5y7g1CoY6xcKCWH46F0Lc36B77hjkqzcnkMdHHmXKyMjePo0aMohWVx2G7X1jFZlclm5jvvPZvd6Fdhv7LBDn9d7yaG5larCejjtQntc8s03QdhX2iCNHDk+sP7y2C+Hffw4Y8+jPXWCsbDMjYXVvHkj57CRGECQVhEsVpFs9lGPmyiV9tCyp6XZgOsobMRT/xneH4wJng8Lp839mAYYGSeyzKbv8fHsJVPUTq4G8fvuRPV2b1iQtiPAyye3cTC8iI6cQ2teEvkCJlBowZv6FNa2nioSDBtFZGCfEGeZf7fE334PirlEioF3us+CnQnjwKTCPAtx5tAyWr+m+MYCs5moz5oeBZ38qgowar2w3DsZH3x1FjQ+GgIcKW/iZUl1yy/joVWXQgKOV/0GdO5qhUoNp9yvAQo2BJSJzY0J+klS9WHxqwRnF8EOuJd0+3KuatxoVAP26YC71KtdG1RRSlpYc1UVTXQd9ciAUiOMWG2SsDPGCuZfketmrAioQ3kVPqLrSfAzvvBiCjXWSC5/rsgKrsPKJDM7pG6Vuq4u4kUd/3NjpM+53o8vead9tC+7SHKjtsAyIzy7nD7OCwgGez3el/SBMsLb+Dpn/6fiLuv4RMPH8Fjj9yCXO8M0uZZRP11lP0YUULeI0FRGbliGShw/VhHnGvBixIjqWtphTsDB23dduLaHeLZf5Eo8ncfMhyBgTu5bgJDypT5TQYNOo+TYI2UcUsEpDSNjOjcZs0eKdrSADx+Nz1zg2pI3wIOke5tIleOBcw2GkA7LSKq7kYcTmFlfQxPPVnDSy8EWFw6ghP3fBa3PngfQq7D/0JfNwMcSUqTTLKWcojCirBSHv/5M3jzjXP4j//xf0IPl8Hltlio4rvf+UecffNtfOUrXxGD483NdRSLnXcXcPzRX/xns/iyj2cQaA1pEjzBbtzFyuYq8sUIszOTWF9cxLVLl1AMI3T6Q0pMNnCURco2HMpmsQPgcAPJwXOuFCRrHHUzwOEuiO69lv12xJceTysT7ktc8MENf1Sgo69nXWjUdY+aCNnfyXg7srd6zO3gbVjVcMdpcCzfUGpITZNKFd2ZbZMiF9vCWNV6FhjpUQZiRLO6cRe9kpSW6YjObloarJUYsDCAYpUmn5MsXifuY3l1A8vrW2h3GASRl06FEHN+Emxanw0eQwEBTQRvAKHbdryhDr57fYOMq38jIHHvhwIOVlgkC0nTC6vYxBXkwGQZu/fuwtzuWSxvrOEffvRTvHn+EiqVGaS5PMbyjmym3QgVLPFzKuVJHD6yH91uC4tL16RvQAHY7OwuVKYn5SEmY6fTNtJyVBCiykMYedjcyCHuNVEp+zh0cI/Ik567NI8kV0CP7rmkylB1qLeFQ7smsX/fbrR6few9dBy5qIR/+O7XRZCBFYAPPvR+HNx/AE/87Od4+7xx+JZ7Z++3ggw3QKGwIr+UUkNRADqs84tUIq42fuTjnvfeh1bcxU8efwqXL16Dn9IMsIh6+9qAmsGatAEXJgiUANv2fmlQrPQbBRzGewQSoBZKRTTqLQley+UxHDx4EPfcdQrvOXU7Xnjul1hfWcAUK0VJT6h74ueiKnAjvGZ4DfVWLACDgIMBql4bfyegu5BKH0pk+2UUcGzUazh45DBuu/MoLp59G831Btaub2JmegZFyuhOlcQTI92oY/HcVSyfexu59U3k6FHU5iYVIqFYhnUa18SIkSU1859+KuV2jISN5TNVHL3/bhy75xZ4xd1SIUv7KRYuruDSlatY3VpCvbspdDlK3nZaXcNBD4b0HZW7ZXM4x5OB98TklHn+kj6q5RKmJiosKaFPRbZiHqxQS+Mx7xnrZgmrc8bXgPely7HumjEkECM4lSDTOlATckuPl0iiB9L0rtUDAkL2HPFLAQeDbX6pczkpgC7gUBUr7XNQwCFz1675LuBgi54GzTquqihHwMH5xzmpoFeDfd3L3IDaBRw77RfuGiSAw+6Jup7JM2fXO0n4RMZ9XRMVVEczog7Wr8pnkHPj13AveOceFbdCqeNunmfzPm261+Nl9xjdm/T89d/6OndsByDBkR123zdqzAg43PU4uxe6TeXu/jYYEacCovdscAwvh8tXLuGXv/w+ahuP47YjG/j4Byr4wN1VBI2ryCdNhJREbLXEjDVXSEE1V1Y5ZN5z2hOQW/NfNcST6zCr59AkLxO4atPxyJv3u1/+y42AAo6bVTZGnBHVqWIRFmaTu3FkF8ovKxo5pgIcf5NBL7gxmAQrIuL7YvzIGqySFcdQmb0DHe8ETr+aw49/to7XXktRrJ7EvR96BPuOHEPOMcr8lxikmwEOUqpNdTaCl4vQqHfw3LMv4I03zuLRRz+Lud1llIpVsT34+29/V3yqfu/3P4+5XVNG8Tp5lwHHF77yP0qQxhPn4sNg0chUWmOxxEOr02R1CeVyUZpbV65fQ2NzU7KG4o2eqSC4ixTvky4gCjhkwdSGIbux6TGyCyeDk50WUb7HNcEaubDbDJy7UejreFz2SGS/3ACZOu3uJuS+lz+7gOOdN5ahBK77up2yLnoOjmKvWSKdXhC+JrGKTxKgkydvueZKWdi3/+Bgc5ImxkbDcvcNZYoTkZuqqU54KIaBgI1I6PJ9+KW8cB1XanVcWVzEZq2FyA8R5kLJwvbpTq2BeqBUPBNwyfnuwMHWa6F8cnaTGgRs4rswpCS42TZ9P0vqHBPOS1HeKURoN4yEL+frVN7HBE3+KkVcml/A6RdeQrsHTM/sQbPRFSdb1xmYx9XmZf585OAJjE9VsLGxiqXl6+a1gelj2LVrD9ZbTcZ3EtT1uuxzaCEIPfnsKO9Lj0ESd1Aseti3Zwa1ZgOX55ekUa/HTHOng8lKAZWwj0O7Z0Vmd2puF47ccie+/8MfY/7SGanYsL/i1J0nRe3q9LPPYXnpugEaybBZXzLRNlhQACAKLLaPin+j3DUrDAwsScsK0hh+PsLxO27DeqOFty5exYW3F1DfYu8FfUBWhDWjFBv1cOA05PzpdJqDDLWATmsExs83FSqTiTYBqAHFMl88Tyh+n37kY/jERz+EH/3Dd3H17bPYNTcjVB824zIAjkYQqN3nc6thFNE4r/n5zPpz/RJ6F/eIEoPiACE8UaUyQWQi4LNWr+PUXbfhjVdfR94rYNeuvThw9DAOHD+IbkSnwSKiXoylc9dw/oln0bw4D2xtoddqS+Wg2evACyPs27dPACFV3FhtIaiPk76MDxu7u5Q7PrALpz74AHad2IdWTInbWBR2zj3zIlbWVrHZrqHZawsAYADbp09LH/LsadDMbLaASbt2cqzHJyalsuPTdyHpY6xSEjlfEcj0PQF56jgm0rl99noozS4FqxpGHrcjHjwce84N6fUpUJbZNJoTBMj9tKaUZu5R8tk859oH4lLK9HlVMMKxV4U18fCw4iTZCkeXD5StcLBi62bpZc21PVdSwbFzTuedAhoNXl2gQO6+PBdKf91BeMNdj7g2Zr+27UeWUsvX8DkxYH9YkQ+cfhs3oP91AIcLcPR9g2dAHOiHad3s/jkKcLj7yKgKh/5dP9cdD/ca5JptQkNfc8Nemd3AMipVo/ZMF8AQJPLZfvGln+LMy1/FPccTPHzvJO4+GmH3eBdhugz0l5D2V9FHB/0gFbNrccdmiJmQcmWiDTWNU+M8s/daBaltsqrDpmv26v0mClWjrut3v/tNRiDbmK7HuDnPjYCjR8Ahwg7SIg8/pZWhdeZw+txNg4c113Ud3Wl+yPlTnACKB3Btcwa/eCnFU8/5uHh1EnuOvRen7nsAU7tm3jmx+ptc+q/wnpsBDq6LXCdZUWelg2snZeR/9rPH5bl634MfkXWfpn9LS9dxy61H8YlPfghxvyV9qn4avrsVjj/57/9XJ0ORWrqIaVRkJpzNhdw4GUBxI52/egW5foxClEe31ZbykbsIbgsWmemj26zNyKjikixKOl8cwOEuhDcsrM7guwsSm5N1kXO/D98/nJjuzdGfsxUOd/E2C+qNGXj3OLyN7udm54iblRo8Ks4mNvQZGDZOu+NAAOhmpQaBpB1TqnMY6o/hbLMngAELAy+qJI1VJiUIJv1F+byu0kqfQMPPGbWkwCO7ChEdsCUTkIPnB1jc2sT8+ho2qGxD6lHiI5/4IgjQ8YwKkAAe3363Ckq8DstYG9k0yb+LoVnGh8OdQylVQjJO4u4YRz4DWdJKbOOuBwEcvEf0i0k7NZnTq2vruHptQdyY6SrNQLEXU7nD6FRrhlIDGG1iPnH0drR7DfGYWdtcgxf4mJvdg/LYuPQ0rLeN6zKDaQZTHGcT2BtFnNU6M9kxfC/GWJmu7R3Umy14YUmcq/dUK+I4PTtRQT5IceuJI3jwgffh7ctX8K3vfAceahgrlfHYY4+Jf8iLp1/AyuIStjbXTcBmezgM0BxWmxR4cF64QQgBBwNUQv61tTWk7RqCUgmTc7vRTDxstfp4+eWzaDUTcccO++uyMKmohEoek0IijcWBYXHrPM+CwqQXyPrBr/rmloCMWLxHEmlS+/inP4hbjh/BuddfRqe5iWI+MqaHlTEJ4G08u+MzttU0GXWj4GUa5NTXg+NDHxWZ2zkfJXseBDurWxt49cxrOHLoEHrNDrrNDiaqkzhy7DDued89iPNsFuwjXwmArRRv/tPTWDj9GpL1DSSkiOX6qLWaaNbb2LVrlwAOemgI2Oj3DfiVoD1CJ5egMFXF7LH9SAoRNhs1aVxl8J/WmuiyMY9UL+q6J/yfaX2igxx6jjodHcQFMFEc18oPc7z5nHMsvTQRQMr+oanJcbnvpbx9Plj5tJUp9vtocKxNvwLaWgQdDbOG5IyD+tjYuAEkXaNkyL1Y+xlMvGaCa+1t0MrXEFAwiWVosTx3nT+8TyagHTaiE8DwNW6FI41tBdcq1/E9CiLU+8YNdnXe65qsn2vWcisA4FSld6IM6T6ggMMN+rftNxYQM5Nunj/XWJXrp6nwuueoz4u5lqFi1qj4Qp+rUXuXDP8IurCeq+4j2fXTXQ9GVTDcv2vTeXaNHrwmQ5l192bz0G5P6GX311HGce5rjAsCi9YJFi7P40d/+zWUulfwqQ9P4H33p5ibvoBq9TIKpXWpGnbiVNgaHHcqw4XsHxPaoQUcBIiD/dc2jKvcqpXGNRK5/Bs7iCkQInZ4o27P7373zz4Co5oyfrUPFUVNrpcSH9A0lSpU1npHKFQEGUyAGRlh3nL6o3Btp2oX/+bHEwhye9FN9+DiQhFPPNeW/zd6x3DyA5/CHfedQlQwfar/Gl83BxyGhcDnnDG9SnaTTk0xmgvnliR24b5MxsGBg3swOzeBWn1NRF3idvzuAw7JXNlgkSVcLjJUo+Lm0E36olm/tbGJq5cuo0e0JBkiE+C5CQw3mzKg1FjAIQuWXehlHcoAjmxmRm/eqA3BvbEMim9Y5OwLZEF3jKf0fTcuesMj3vi3nX0eZKPVTP6ITJgu+Hr07OSQ4NalmWUyVSb4HQ04dKzpDyBZNV5rYJr/QzF4G0d5rIJ2zRiJacZXlVZ0XHteT6o8rFYVqOvvketuaRz9BJtbbVxbX8VysybGZGFUgN/PIR8DBS9Cx+vYpl5y7rVaYW6ujKXdkNz7626+7L3QzUwC6IyjuooCuPdu2wbaN4CrQInaNEWr3RR5O9NnQc+EDlrdHuavXhPjs3KlKq9v97oSnJJfoiCDY6NBO/teGLgd2HcIq+sr2NzcQC/pISqVMT4xbfpZ1rew1jCGX5zQmqnl8WIKKLDUXyyREi/UpZy9DwRxQaEoNLUqnTzbLeyem8TUeAVf+NxnMTs7g7/8y79EvdVCu7mIe+66G+9973tx5fJFPPP0L4RyQ08RnitVohRsuMGJBh0ukNIGMrnu1DPqUH4X+XIVaVREVJlCvdnHE089h16XjXQeOvWVwf0198CqryVGSIIBfTYYcp+huGNUodI4FqBz8s7bUa9t4sqVK5ibm8GR2w4il/TgpzSxI9e/I8ctlitotFtSwcx+uZ/HIJnXrdlutwFaRAsKRuqZVSJxG2dVNKIzcRfPv/gCCsUyDu/dj0uvn0Wu1cfM9DiOHj+KqOKj0WthvbaGyVwVa+fm0Z5fxXgQiUwm+51i0hl90+AuFZzA3JMixxcQUYbCesvIMIYeUIzQTrro+x6KlbJQmTYrBVGCkk0xHwoQlmeAVBH2b1mJarmf1pBz4LfhVLRmpyalcqXzl2PNakfkmYCeAJHJAumhSNgXYKlBifk7/6aVDvbsEHTwtdWxKUOX8kx1ot3tDJ4X9qmIE44FCjLvKX/McbfKWfpsK1DgveXPBGg6b/W5UUqVW+FIqHhopar1+dTnX6tu7vxwg22+bidK1WD9dBJWo/YRpWG5gMNdvxhPD9c2K0lsK0gKKNz1Tde44fP5qwGOwXqaMQHUMcsCmuz5upUe3Zd03XOPnR1L3TdGgSa57gxD4YZjvYOPlhnvd36+OS/1mAQdnXoPZ556CRde+gH2z13Bhx7O4eRdLezZW0cQrKLTqQlY8OhA3k1RiPuI6MMhTfXWSXzwXUqt1qGd3423hPEeY9aMANj4NvwOcPxrhNNy5zMffPPKxiDeIt3Y4grGm3JXVQRAqhvWwFC8Ojyb9KGztgEqaVJB2TuB5tosXnipjsefXsWl6+OYOfEJHH/fw5jalyWdVAAAIABJREFUMzdgcvxrjc7NAIf0G/b7QjfWZA/XcSapCEBC0qbrTUQhhU2KQk1ms3inSypZC6UCG+e5dwCFpI7HPnQbIj5LMrbqcufEz+lNzugLf/ofBipVbPDjhsAMpDYdlycrWJxfwMr1RaS9PphR5hfBIbO9sDrmo8AGf+dSqgY0qgzgcDcJ98bJQp2RzM0G7+6Gkl2UZWG1PSbZgPWdJsh20GGybjstymr0l70Gfc/NKhxK6VIAoBuSbgquz4T+zj13mph12fXjeahOTGJiagpRoSh0FOE411Xlx3Cz9b7qsYICs6ksjHsoRQWZmPyqt5uSYb56dQ090uusjjnfH3khotT0eKSB8VmRDW1ARx6OmQs4smCC10pRq8H77Ti7r+MKkZ3C7uvp86KAgwFIs9WQwJJBLsUP2GMyP38NmxtsEGOgXpBT6rM5PqJ6hel5keuiM7KtEjBgm5ubw/jYJNY317BZ35JAsjI5gVqti+tLq2i1Y9QabZGrDUMCLhPQmWxnThqsO0EiPQRezIbrjgSS7A1gsMaMeJQzikGHDuzHrSeO4pYTx9BpNfHzx3+KEpuegx7+8Pd+X65r/spVoVLxGBPjY7h8+bIoQBkah5WNdQISQ2uyjsM2m2yukzK1Jtvs+V2UyhNo93OojM9haWULb71+Tp47VorGZyawd+9eLC2uSEaEEsEcJ64T/JlqFvxyKS38twaRlFvmubF69sinP4lHP/1pLF1fwE9+/CMx2Gv0O9jaXMXMeBmliAGsNUmzwWIWzGSf20a7I0GuW73jtQ2D3hRFEUAoiPmfNPhGITWI8db587hybRlH9+zHpdfexFiSQ5my4HEP+UKATreLcb8DrxciadIwizTEkoCNvp+iOj2O2z7yEWw16gMvFwbkIszQasn9WXnjCgKCYXJ7gxyiUgETM9MY57W3mjizsSmZ9w57VnxKe8bosKLkpyhGHvpWJYjjwN4LWVdskCf3V3o0zDNCgDw9t8v0WgACqKuUJrc9DqxmyHHse+RF9DCw7xePYDZe254O8QehVjvV6krGv4XXRyAtgSj9TaLCgG7Hw2UrHK7ED9/P9/KLGTWdsy7gkHnpUKoIOFSiV+Wc3fmVXfP1WrYlJey6slOFY1QwrfNMJFSdno3sPiJGblbZUYbTAjkDpm50ntd9Qef1NtfzEZsSaRCj9h59v0v5HbX/6e+ylQx3nLL7yk4hQ3YflL0qw1nfvneaCkf2d9v/fWMPyxDA0Tth6DSv72MyZ/7cFZw9/RRqq0/hjjubuOveGHedClCt1IB+Dd1mDyVmbv0u/OY6Os0OwlIAPzRAXgonjEaN3YTgCarv0ekt9Yy/Eqt3ObRBYs5v6sPxTnHG7/7224/ADnnewYFZKOYUpdqdNI2TbydsW+OK3vd68EoBNpp9eNzPcgV0kgq8cBpxdxbnXs7hmZ+t4fXXWpjc+14cvv9R7Ln9bgT50b1Zv/0V/XpHuBng4HNv9uqCUKqYBHvppVdw/Pgt2L+fqpldSXwxjrh44YokAt9zz13Yt28vmq0tBF7v3QUcf/Tf/c/WqIhOvW304o6hT4h2u4eN9gbOvnoGaaeH6eqUuN/yxOmwyywhmzqzYGNb8GzViuQ11jVbFkFtls5kwHWBHCxudvzdTcFdkFxK0qgFN8w44WZvZ3bBzC7u6oSdXWz1HLZnkIdqUnqcUWDKnSSUonU/M7shaWZFg/DsNRJwsHxcKJdQnRhHoVQR75B6sy0TrZAauUs9rlRA1IyNGcxyTu5pkPoijRtEEZpxF4sba1hhg/nW0JBNwR0DaAIlnlMYGK6+HJ8yrbI5D2loIkHnqIwJiFSAwsDQVjg0YHXvD19L4DRqo9P5QPdo+XtiAhOCnnLBKMewYWqrtobLlxZkZ4lCQ+Ngo2eaxujFLeQjI183oIlYTjibjwk42s0u6s2a0FwKY2WhsyxcX8X15U30qTDWY4UFkkmnJg2rBoyXfI9BfYCO10Xej4xbbC8Rf5IwNPKs7V5bzDFJwyElZt++PahtbaAU0RMnh06zif37Z/HZRx4VRSmCjJjVmstXZBF95ZVXBFy5gGMQiFjgRB6mPo9KXwksDU2uu0gefwm9Pp+kAq4tLGNuegYTlSKaW1s4+dCHxa/ixRdfwje/+U2srW5IoMhMCAEHq0j80iZhzWDrcxEyyI4izM1M4c//7I/xwD334PKl8/jH738Pu+bmsLC5hY21JcxMVARwRKGhBlqxtW2P6yjwIQkSCzj02VDwKKpjoanesX8jzNlqi296EVY21vHWxQUEvQTrl69i0gsR0okXCabnplFvNpBfW8FmvYvx2f3wipNYbbXRTBOE5Txm9syieviQ9D9oDwN7IIReGJjguhWbpmk+EwHPpRihVCkiYgN9u4GtJTq+h+JdJHzbZkOUyfrdGoohKx9G/YrjOVD4dgAHZx0/W8BBkkrT/OTU9OA9RaH3RZJIoDiABInWLNU8V8aFfuC3YOV0eU10JK83DGWNIE2oal7OeIZ0OtLkHQUGpMs1W4U33T/4Pl6zAb4m2WGUzYxsNO8b7+kowMHXiENubJqwNVHiUsl4fD22Jmp0rdE1yaUEjVKpGpUE0UnHv9HmK7upu+tRnyp61OwfyHnb3jWrKKaeRjfsa4Mk1o09hO6kJ7Xtnb56faaCtn+556drdjapw3dkn6dRwModC/3ZBS+j9s9ta/gIythOgCN7D+V83oEB0Go2ceb0s3jzlW+jUjqPk7d7eOA90zh52yy8pIOK34HfvowwXYNfzSNtbiFtNYyfN+NFDq0tfMi31DhHS3EjCBCQwpj0pDfqd1//3xyBmwGOXIGCSDmg5wNtH3xchOZNbEn8QTHGyMdWB4j+X/betEmy7LgSOxEv9iX3zKqstasX9ILuxkYQmAYGA5BGghySIxsbmSQbSRzTYqOvMn2Yr/qin0KN6YNkMplpMW4iNSTABSSAxtLopapry6qsXCIzMvaIt8mO+/UXN15GdpKGHhAcdpSVZWYsL967716/ftyPH1+5jjS4ju6giQ8+HOKDn0zwo7+aIUhfxpUXvorbn/sq6m0V3/l5eVwGOLg/a2BHm2QeH3Xxe7/7h3jttdfx2c9+Hh/c/TEePdwTARn2GFtbb+Ff/Mf/DLvXtjAaDYRN8bFmOAg4NHIUygbJKK1p4k8mY/zo3g9RCGMUQ3L7S3ICVJCJWVPJwj+qQzgnUmoJcnz81EtZL8twiFTjkmLozEly6XpzMPMGkPzsvDH3j8c2Hcsclew5J2N1URSGnbD97zaj6Btf2ZjMwXMvnAcO8yn6UYDD3mWfZ8TTj0b54EGoHMWyUFVWNtZRrlbQG42l7oabK/+uRurw8d5YwSbvt0qbllAtTIS2QmeMm9ssTXA86GHvtIPjXhftxq5Eeugw894H4jiQJKvRrVpxDji4Pes4zAEHaV7+/bCNz34yA7WQsfAkgPm52PXuyEfo7Jhl9/7RoC/fvbLaRqOqUVeex72HH6DfG6NdX5NGN1rAzGwMwQk7adacrOVcfpkRXYINSqweH55gNBmi0WoB5QBPnh3h+LSHWRJgOJhgo7WCOGGmgLk8BT10IFlwTQ5xXJpJc7gyKqiCQKIs4xclU8kSxmXlWDKSurGxBmrQtxtl1Jl9iSK0mnW8/OJLkkX5zBtv4qRzhB+9/QPpALu/vy/NiswJy1OqJMqazjJ+vRWPU1vfHMSwxABDA+VKE4OzKR4/fIxvvPUVtKolHD59jFe//k288cYbomrxO7/zO7h370P5LB1Oyn4aiDHOPm2IOaD8Wa5GUpfBLtm//Z//S7z0wm30Tzv4g9//XaytrOLRyQCHz/awvd7GzsaqAA7p1F6pCvXHCp79OeSvHzkPJwtsDqzNb86ZWrNO8TU0avpTHF3SLIsFoYvefbiPzt4+om4PVdq5aIarO9u4/fwt3H/4EGf3HiBoreNrv/Uv0L71At7ZP8DJdIwJXVFmIGZKRXJGKIvac23w+odDAnlWsUYoM3uCGOOQSl2pUPRWuesxip4UsL21hWoAPHt4F72jPUSkh5S0n4iAFpNYZbTOZYD4/ulMs3xCC+Ccaa9g5+o17ZfEXkjVsvzOPiRiV123dsZ6kpDnRJUrpyzn5HwJOLhWCsWaAGLWcPA8WITO8Zc5R7sXzSmJAopc3wc5H97/itIUeb4GOPi+ZYDDyBKUFuZDsq1xmnGQaa9EMcsBGLEPXp8J/m1rILMvjqIp73UgwJfF9QvS83uAXKfX5NH2Gd9Gk/Nt1DDpQC/BFAUJ8nmmiHJ1Fov7yUcDDlIfl+2P2blaDUmuf5F9h9W5+DbW35v8gJntYf768p/zwZnt9cv6aPjOGOuOFv4+56zp9fnn5AMfriO7lvyeKueDCjqHT/DOd/8Yz+5/B1vNIV55oYG3fvE2tla72Fyh4t4DVCshppMzVOtFVIJI6k+Z/WbDaFlWLtHCRo1s7i4lHEWAJWoSLPrk8XM5AssAh8wTCqXQzpdp41Kwjx1vY61ZQ1CvSbCQzXdn7DZeXUcSXME4uoL7jwq492GM773dwZO9Eq7f+Bpe/9I3sS3iO5es1b+DEboMcLAGln5dGCYSXC0Wyvi3//P/ivGIfrvu49wvb968ju2dDWxsNnH7zg5G41PU6kUk0+rHCzj++X/x3wv1ZBKSGpFgfaOFequKo+NDPHx4H8143niOBlUXvZcG9QyKH1kxI2GN2Yz7rffES5N6Ra15wyyG1uuDsczg+xuOHyHJjJRTcVp2bNmEHFi1+hJemYAmxx2UBlxeRD4fhVk2x/xJwOPo3y71njW/c03ZYpUa5XGNYjAHG9pfQvjpxQKqlZo6SjM9J0Ycr17dkeJe/j2b0sEZiVoS1YTopEySRBweYgSqJdFRrVdZ81ARalGNMq/0v8p1pEEZhydn2Ns/kAJS8tvZuZXZqJLwYl29BYFlpSRR3GJhTuWxMfY3CO6HC+PhsiEGIJzI2blN1caVzhIf4vwUFDxZRFuitqUC7r7/gfRv2L26I1KgdHDZsIYSb/sd7ULtF8r758kCeaGBVFwPjkJBioAJNuiInXaPUa6SohajP2KtRlE492zoRWe75mqfQvYqKQZS9EtALhmWKEGNVfjenJK55NUyTVPSjUpC4yGYa9frtJFIImZieJ+KqFYC/PI33kKxGOKv/+JbokL09PEeet2+Ns/0KB9+Nonfy8Jke4jeuFevxd8r5QnGcQXFyiqePtjDzY0VvPL8c3h20sXK1jV89Zd/A61KDX/2p9/C//PHf4jHJ4ci7ZuMptgo1VGIakAtQNCuSjf1sDeQ+pK4UsDh4AzNWhONIMALN27gP/sv/yWu3bmGu++/hx/86bewUWlgfzDBB3ffk74lt+9cQ8E18mRGKSbVzzkcBuotoEFHSGrN2O3eUcrM2bQ6JbnvZWbRmFVSyhyzeJwzpFfxWHudER58+ACdwyP0O6eolUrYaNUQTQdC79q6+QbWr7VRaJXxua9+He896OHpAbNeIc76PYRRL1u7rG8TsOXWvACRgmagzFnzHWFxnGstxHTmy0VcZWH5WgvFeILu8SFOT45RYlbCeeI8X6q6CVh0TyYFzUSb7bBMIW2D9OrY2QKbJ6ZxiHarKdK5XBvsn0EQYn0UhCLFuchsSFXrcrjmjnsEkAWMxjGGo5msiXqjjEqD45cgnMxlu62Tt0ruOiBSUclaA6nWN4NrV6h2FQ0C2H2lg8yHX4Ru89fGTua1NSJkbYrzOvKbL//mOJmtYf8RqWdzheo6bvN6s7xjK6DuEsq4OeyyV3lOv615zgk1bnM1PgIS+67LisYpJKDH0l4BXMNzpgA5dlqXxAaHsjdZU11Hd2Kn7EWAsyhOYmOZr9XI7p8JyObG2K7VAoYX7a+WTfftkn+/TLZ7GZjgMaNkvv/6wbb58ZzAbZrg4NEj3P/hX+L4wdsoJyf44hc28NV/UsfutVOUykMkYR+1SoggGSAOT1AsjBAU2DeHKo3CuJWHZToocMkiYwYqPnn8fI6ADzgWAgaizEiFcO7LqdbGIcB4mmASs4N4C4XqBtLyDnqjFg46Nbz7/hTf/otnOOq0UG18Cq9/8dfw0uufl55TP6+PywBHFJMSGAgbgX3C+PPo8BS/+7u/h9u3b+Pzn/+cqGpSoZTZkMHwDKurbZycHsr+EU2Sjxdw/Cf/+t/g9PRENuRrV7ekadmjRw9w8OyJ6OHXEgMc5jjpRq0osihcNt9QL9x02Rhc9M8DGT7gCBxgyX9u7iV9dOM+P2WcnxRyXjnA4X8Pf5dopyfTy5oM/ZwejdSX+eYwd97yjp2/4fjnkQccjJrMNwDKStYyKoKowHhF0+K8iJAGYYICF+6PNOKMEFIpqV5VtSDWC7ATMQmpnGAagQqkYJXRcZbC0VmhIlU5IA2DKWP2OWD9RwmzMMZxt4fO2QCTMBZZUkan9LMFARwCNV1TMwMcWqWz+FjIRniNIZfNEx9w2FH8e8T5o06y4597EVS+r3vKQsGpUHGZDVhpNQRgseP3/tM9jCKN6lpEzu6TnQsbsxHEGZCs1usqc7rSFsWe/rgLauuzeLFSbaJUbWAWsW4mFoBRYRf2Ag0ZqScl2ax4rwhS5F66+edT/3zAkQY6vgLm6EQRIAoQUBDKDfGlF29j98omHj++i1HvVBzCD959DwnPgd3hjYOfU6mS8SRnVWoj5w0y/T4pBByThP0aGjg9OMLrd27i+pUtPNw7xM0XX8ZnvvINJJMZ/uj3/gB/8hd/huNhTzJo7Mi9WWthrdwSMYFSvYJkNsVsMJDeESPWzgxOUEQFzEK9cucO/tV/+1/h+vPX8c6Pfojv/+m3cbW5gsenfXx4/y7WN9u4dfuqAA67Hs51FnvavfHXugGOiNLMXh8SXqvR4/iTtRhCsaJSFalqpAOy3oba5CigOwWePH6Ke+/fxfGzY5QJINMUpOg+99xt3H7+dYyTASbFKT7z1tfx/v0u9o+m6FFM4XBf1pzNJdGKY/8al9XldVTr7j46ypFFw432xftHsMkVzsZ9pNNxTbKOJwpnGA26mE7HIi4hQgguQCJUNinarWVrw5w+ywAQUDRXtQ+PtKeJQlGtImAVm8KeH5XG/PydeWNwwkDb6WCI0TjEeBRhMosxDSNESYhSNUCT1LBAAwAEDVwnel0KsixQYoCf76ONk0yJAxzWwM8Ah2WpLEBgIDJvg33AYWva5o3vYBNE2bWwnkCyYV73brWZ+sgDDjnukqJm39ot2wcW7Jh5RC5Tod8x30MJguy7l9m/WOaSA6zyBu2KLApK/vrm/XR7hfWCkeN66kpmV/3xsXH0x9kfTwLzPKBbyIB4EsPLzt8HZHZc/6cBDvusHzzRq9X15Qf9/PPLFxXHYYhnHz7A8b1D3P3Rn2Ma/Dt86et1vPnZa3j+9haalQkq6KJZGSGZPkMxPkUxHQp1iuCU5U+uBEqWF/n+NtT+ff/k95/hCPgMphz4Owc4BGg4Q1YQwqnQhUPGU4IqSrVVJKVVDGdt9EYreHZYw9s/OsPbP+ji6KSB2upLePkz38BLb3wRFWkP8fP9uAxwEERLraYEOZhJJ9Mlxl9957vY33+G5++8orWu3Pe49yLC66+/plzDQgJqnXyslKqv/PPfRqtREyWqZrWCk84hnj56iMl4IJuCGqK5epA1hjKj6dOozNH0jYapLC1kNXypPNcjYGGT8ApfC2xIl9sQ/L+XRc9940VKlG/QfaPL55cBDj5vDqIPOOwcl0VrLpqW8z4b7jw8wMGoVSCUinnzNonKecpX7LPB/hp8nhQTypq2VuhErMn9IQVnOgnF6eZZa4EolXScFKUo57iMiGQ6SHtSeke1WhHQQSfguNvF4dEpRmykValLrwlyxpnhoLOTz3CQXsQMRx5w5DdtFjjnM0TmQPK6fcDhzwG7T5YhUx58mnUW5rwjIDjrHGN1dUVpUSIEVMVkOsKzp/vodk9Qa2+eo/n584fd1DNaQaEgtRRXr+1KRPH4+FhqAKJoimqtIQX5jF9Tt5qgg6pEQUxKWQmUGiVwS1JSDpVSxqwHwd1C7ZJlO6SeiXBOC7tFvhSMGE8EULDmQGReazW8+carmI77+P73/wKbq22Esynu370nNCFmVHzAYQ6Ebcps9qNqK6YGZo6VApB6LcU4quC0n0iDwS+//gpWmzXcf/oMb/7CW3jtrbdw+OgJ/q///f/AO++9i2kS4ey0i0ZckAzH9da6NI2ULN0sRDieIiqnOMIUj/pHqNbWkI7HeOHWbfzX/91/gzuvvIAf/OD7+Pbv/QGaaYBn/RGePXuK7avruPP8deH8W7SeBbgy/11twEWAw8CHH6U1yhj7YFA9jefH7AZBB+umaFx53NOzkdzP9979EN3TgTiD7LBKBa0v/uIXkIwjnA6PUN9q4wtf+Qa+98M9HJ+SalRBv3+KQqmN1BVXiGPrzjV7rqqduf117dchxJF2uifQTAmuEo3I8d6S2jfoPJF5znNl5k4erpu53GOvxsPWmR1fzqdSxfb2pmYzmEVjpU6tgqrU6LH+XNeVAIWycy5dpoPfP0mmGI2mGAxCDNlkcTTDeDoTWhbXZHtFAQs3tclYMxW1Wl0zri4zK8A54DrS4n6RCxYa77x5pO0dfobD30+WAQ4BVk52VobFSUPb98nnoXNTGg2yv0nMRrYqssD3U6HF3x/yvweXRDfNUc9v/Pl9xmcFWKE438OKyPx7FwCBq+FQlSUFEPpdDnj4qn4ue+zTnCxQ4+9P5sDbmPn7mdlmPsdrI43Wv7Y8wLKeML5N9b/LMm4Xum2uU7m/Z/v+Q3oJpXaZyhWPNZuGON0/xr2H38a9p3+IWfgIb76yi8+8fAU3dwq4sQ2s1oZoV/ooJaeIJ8dIox6KKVU4ndiGNEP+pF78wnv3s3jhEpEqAxzZGpICHEdDRAUINjCLGphG/H0VKG/jdFDHB/eneP/eCN/57j6Gk02sbH8aN176Ij715pdRccI5P4vL+2m/4zLAIeFPod8yUF0R9guzHNzz7t29j+9/912pO41iNisNZX/8jd/8ddy8eUNrYjH4eAHH1/7T38b25hZYXH309ClODg9QpLQj+yPQwXMGTi7MpYWtsyoNujkBvhHzIyJ0qvQxTyn74MN3ImzS+IYwL7ub3xDMsZJv8KhPWUrY66yXBzVq8F3K2hW0Ww7DAAcpBHlH+G8LOPS6nNOXy3BYhGdZpGxhHCmlWVepVhaG8zXZ5IeTzKE28Kfna+OtDqZG+YoCIBgZ57hqAXkVnU4HJ6dnmNF5ZsScXHBGAZ00IAEHG6cZpYp9DNJS0amULRbU5TdPFt37zkL+HgSOg+wDFf93AlbjyBsQ4+sEWOSWU+VJxqSmmaLZbIL9vSfSY0JqV6raA+KiTb1edspUhYIo51zZvSrO2XDYx8nZKerNqhTGrq+volpvSuM+ArxAMhAloRFRcnQyTVAkta1UwSxU54BggFmlbDO2leDAhgDOAhuokYOfoFIKsNKq49ruVWxubEmzHhYubm6soXt6gB/98G0UU62z6HW7qFdI9VIHxJwt+92+0ygb6rzZvZjTSJr1IoZhGQedkcylz738PNqNqjR6/MJb38CLX/o83v/+D/G//dv/RVSXqHQ07g+wU21ht7GKlVkodA5GQgPKgUYhJmXgSTLCh/1j1OprKIQRru9cxTd/89ewfes63n//XXz3//sTYDRFN45lrG/cvIJPv/oCGk0qXyk1SXwsR4mx67K5IQA8iuBnOLKot7MDvGb2CeK5sZaA84EZDmZzCTp4LBZ5T6YRPry3h9PeFMMxnekCPveFz+Nzn/scfvznf4bTwSFuv/ICXn7zF/B7/+9f4eCgrypo8RgxqnK+dGC5TuQ+hPM6g97oVG6F3R8/oszf644gLo0jJfqeolSpZX10WgE7jmtmQArPHY+YGUvdSBTQ+zQysyV8nXLZdLa5RljfxNfCiTbJpDSixJBdjQWb+Enmh0BExA3KqDRTKTbsDaY4O5sI6KAoAkHHaDzF2kbdSVAHkmVVwOBJebvGrT5otB431iXcdOIzkEJhBxb8u/vIc/Ztgj+eFwGOTP67oMBIRA0c4GCBvmWTJ5OLi65lT8n1ico7COagL3Mc/P1Mur27QJoPOJgdzOyDV99gn2WfHS+vrpl3OsRuWy2lqkLImybgwh1M1gsteKm2QLm0fdL2ax8w+Y6+zVMCDnv4+5E9xz1j2Z5sry8DHAvj4tDR4ljpVcj5GOXZEz5ZHOuPLuBlBunu43v44OHb2Hv4HbQrx7i5FeL1F5p49bkqrq9HWK+N0CyPUCkMUIgHSCMS/hmki4EgRsqfuU7ky+73J8/9exiBvyngkFXiwLsI2NBC1jGcrgPl51AMbuHwqIbvfb+Pv/7eKe7vxUhru9i69QpuvPw6brz0CipVVej8+/S4DHBwHdM3Ym2l1KCkukcxcC2BulmA8WQoe1i/38NZ7xSvvPKK9N1joKtSij9ewPGv/8f/CSfHHRzt76N/eoJkFgoFQjY0UnhEOnR+12kslaKiVAHrc+HfpEXjodFeH3D4BtffSPzI/nzT9Ho6LHEczTCZ0fOjYhKh8cpNljmdFwGOOU5abtCWGd+84ZXvY8RSAID7adk+B0JYxGOfs81rwXlkx+BSBewLwcxGrdYQR2s0UaWYING6BmYrDADaBi0btqSJXb8Up8kvjkjMTXeK/jAUqTQ6XqwRCcoVkcUUPX1X10BHio3TTKKYKfuE/UGkMGQOOPz7bvOBFBV/Qz0HPrzGirYJ+qCEe6lFsI2GQjU1qiTxHLfbDQFNQtGAZiVYTM3PrK2ua+dk9/C/2+YJG1iKmlethms3rosTNp6xgRvVmEJx0iii0GpRZpf9aaZYX1vD5uYVoFCWwjSmKJ8ddNAbzISKxuyHgL9ikHWCz3j4jhTOKBq9h2oQSpaHPGJFfG1EAAAgAElEQVRyJ+88fwPXd3cF9EhzvRkJWomoV9394Cd49mQP7/3kXcnAiYObzms4bN74a2IOOBYzG+ZHNGtldEfAs9Mxukcn2Fmpo1IqYBwleP7Tn8U/+vVfwoOfvI9v/cEfoXN0LE3qescn2Ck1cK21jk32oiCzh1HsKBW+8yhI8TgZ4+HoFOVKCwHHbTxBvd1CUlcKYHEyxW5rHQ9Oj6W+4PqNHbzx+qewsbaqTqv0oSBNZC6xbM6RzXOh6MzUYfav3RxV+VnWQl6uAfZqESda+tXo88wxkTJ0cEhjO8Zhp4dr12/iV/7pr0lfi+/90R/i6fEebr90B1u7t/F//t/fwvFxD2nCiP+J1EiJ8yqZrqI4gpYxYBahIdlI7f1CgMy1ZpF9sXczysQ6EQbphUsFrQpaK2tC69tpasE3FUOG/b5mMANXd8T+GE5CVm2y2ea5YhTnPM+Pcr7rm5tZ1prP027Uq9rgz7IB/MkGk+Yo1lvMTpRFHrc3GEumYzSJMRqGAjjKdbUvBGBUP+PGNRppE0Yei2tS7LB9R6GwkOGwzIcFSwxsmtBFfl8xG2P322+s588BU+Pj2jHwwV2N50XAYVk0SeDnHr4dY3HpRz38DILtCf4+Q4dZn/cyBY5exeMGtfPymr4TUZTGZLp2LXhDs2vfQUqn3XsGgviwMZegVKpZK1s7+X3Srs0PWhjY4GsVD3Dl9zwB/ZfUN1zmENG3yINJf7yNYeDvkYv34xLAkcG1FAdHT3D3vb/G/oO/Qi15ina5izde2sArd9p47noNVzaBSqmPJOogTfsoFccoFHsoYMiWkedAx8I3yzhQAU7SjvM6V+FjsdmgK0S/ALoodc99TuaHO5boIrrv9oKn5+as+1r7HnnduzfZ99t5XPpTLkTnnjuOFNK7z33UmrD32We1oZ7Wy2oHeD2OXC33DpIDDJBzvfCKxT+iWI36oXoi+kPWlP0uQhCkDXOdVJGypiklFaqKGGs4Gmzh/l4F77zTx/vvjXFyuoZS42Vs3HoVN197DTu3byBYxuv+yFX/8/PiZeuLa1nsMJu9MsBV14Ce9LqqNbMaaa2ZSwVkMECVCbCwLvXj7MPxr/6Hf4MHDx7g6PBQnMoqKSQTFhmymLUMdqK2h9GoLMOhRtBvfHQeHFiGw+et2u963DndY1mUY/7di1zXLAK0RJ3DN6IXydra561o3BaV4ZOLAEf+Bvt/5wGNLbhlgMOuXZvPzPnDprjD44oDUyqLw0slKkY+OVH6w1G2ideKGtknRUSAvQEZ6YuRSuMvPifB4kIgylWMUlMJiA7QYae/UDdi3YjNSZPOwl6GQ+4YN7BADWJeltgfe/5OSpH/MFBhDj8Lc/3rz57PenIo7cJAlFGpOA50xFYr6lwx0MbrOTg6VvBU1cgr6WO2gcp8ZQTXOWb8m5FuOmRrG+tSu8FIIalYpFHVGxWhV9VrVBlKMAvHWF1p4cUXXsLVq9ckw1EuVdHvj/H+vft48rSD0YRgkKpTBBHzRoK8RotKiqGlI11MUE1GaK7WsbrSwO61TenHUWtUMBlP5ZrKxbrY2dOTQ3x47y7u3/0AT/b2UCHgZ8aRmvG5Go68ObR5aT052BHeNnnWK5wOE3QGEY4PjhEOT4FkhmlaRGNrRzTKi5MQk95AaVPU9R6NsRHUcHNlE5V4JNKtjKaWYtY/QHq2HCRjPJ0OZezb1SZIoh0mIaYlrUGqxQWsBFUcTwdyjzY32vj0ay9gZ2tLbA/nHP/NKEvpGkL62VADoQQcvrMk4+xlOlNGfgVwGK1KZaGlfon81ITqfCGGowiD4QxHnTN8+s3P4Jvf/KYoM/357/8+9o+f4tqdm0gLTfzRH39HeLBpQirWEfrhJKPMydx2fHM2GqTTHCcaLOCcI0jmf9sEdD46umqgTj8jstxsBVhUari+syEZaM5RzktStpj2JsCR2ohc4z2OhRVp83sMOHCtsvhxZW0Dm9tbEkTqdrtYX6nK+XGtsJCcnyHgsAwDSwhoW0plNn8q4qw/QqczwGRMMmCA3vhMNie+v91albU6nc5cpkMdDTsPy3LI+JeU3mQ/bd2brLIPOHxHPg84SAnzn7P32jrnNdmxuZ4EpMZz+XIfcCyz315zoaVeRn4fOrdfuQwnMxzZXuEpX5lIwkVrNkhVZELExTiPZW6rTRbQKN6aUxhzdp7fQ0ed4z6K5/YhP45+YMdfQ/77zGYtAxvi/HnKPcucHx/oLBtAs+v+HuDvIabMlh/X+bEuBxy+X8HPMbB68PAhntx9F0/v/gir9RGeu13BCy/WcP1WglvPFVEoH2NrjbK691GcPkNjpY5oNEU0CVFtByjEKYrMLjvAKnBBJKdF81GCUdxLkmiENA01MGtsH9dXUJqnSYMrtivReoM0KSNiUTNtDLO7AembzBpKCzuV9DXf2xqle3+rN++ggnPqzQ+RD+YBIuel3Eh3kOyn1mxKDZ2jlS0DHPKcU/QytS8hwzi5YfH1Uoiq37CYYkaGrwh5FKWXV2EQozxLUKFKHisxS4E0Rp0E/O4Cyv0QpWmKAvfgaoA0prpjJPiCgS7GpkqlFsqt64imbYyGDcxmK3iyP8b9PeC77xbxweMAlfoN1JvXceX2p/D8a2+gtbE6r/VYurL/fjx5GeDgvaDNo42XALXLhGZCHQGpVJrxVfEiDWbxPz8Tjj/mDMcXf/lX5UTSSHXgxTg7epFtBmoMrJ/DvK+D5DecQ+DfHn8QGCVWwzYvlFsomnNF5XmjcJEBzm8KvhOSd2zF+bikhoNF1dmC9PS3fMBxUTZD1qlXteQb8Ow83VhmDfy8KIXIx7LQ2O16slG4Bm7ilNVYr7EqnEJG8TkpmNkQh0WUl8oohkqVkWsQFSLdnKxIuKrerYuYaPH5ZEaVnaHw+IYT5W+bM5ABHZfCFkeFlBRHqZIoIiNb7LnhXsvfE3OAxfnxAIeNjzkAcs45wHF+DNVpEtDklInMUeH4NFI69wXhIXZOupjMQml8yCZqomAG5Y3bGOcBB4euWq+JMhWB3clZF6NRH60VBQEbm9solbixzFCrFfHcc1u4deMqmo1dRHFFOPH9YYQP7j7Es8NTTGcJ+sOZUJ14zqS06Dx0oNIZ/CLlhAsxGsUxVlfruHJlA7vXt7C+3kaxxB4fJSBdQanQFHD46MEDPHz4Ie699wFGw4F0ARens6SUMX/M/c15Pj9d8WVgnad1TMPhECejFIOwjGGvj3HvBEkyRhzUkFTqSNIpqgnlj0saOZVNK0UjBHbqK5iGXSSUKyV9gwCJGyWKOEsidCn9G85A2lqR8qalAGlDqS3FcYjSLEZUU5pfs1HGay/fwbWrVwHWwLiIYeQyYOYQGWDN5kLk5EfdujEHxuZRgdRQUgqFIhRIxJb0KpkHBEpBjPEoxHA4waA/laj9pz/9aXz5y7+IaRTiz/7dX+J0cIyd3as4OBzgO9/5MTbX6bAPMBwdoDt2lJ1AHWj2STFAwXlOlTu7Bz4QymyV6yRuUWo+z+MYOG63V6WuqN3kRjpDyAJyR3didqPswJif9bGIPu0FRSJMmpRzkUGL7Z2rqLfa0nepgonYGUa+SKmS76XkuQMFLK0npYTF91TMorgE616Y6aCw1clgIOl6bmrsVCvHoRKYA/aUuJV16KLvPj2S4ySgzDXe5LX7gMMCDXm77jvHFSfO4K+BBefVSXTzuShWGp6pVGl2YnkG1r7zshoO3zletv+w1k3uv8tE2l5q50hZDv98s3nrAi7Mf4g8q5PcpWqbzCNmRYVCohLPGfBxAC9ygGMYzwtfL3NO/MCMzUf6Bf41+scQm7Okj9ay78l/Lr+/L/MfZC0v6eNh46WfuRxwLL5//k2kFo56Qzy5+z4OHv0Evc6PUa4c4vaLNTz/qVUBHC/fDPDc1QLi2QmCAjMdfYyGh6i3uCcyE0uHnGF7puIhfWPiUBX0kjRBtVVGUGFkTpQK5P1pRLlkOoJS9if3V1+iKhp3CgYfqCLJ2REhLaiohIINlzEx4EFnPzP4+otmWeajs3SELGtxYYaKwjmctxfcqSzDoLdAMuYuQWM9TSQbIvYZiEpAWAKmDPLw9FgDGQLr9QA1+hRj0nFdBqRClUN6HIGIyRfHMVLSBsplJKQt1xtIihX0hhEa7R1MZzWcdkt4tDfDhw9mePg0xr37PRyfNbB+5cvYuvY6bt75FK4/d0f6jP2H9LhsTRNASC2oZMk1AMiJStsqgSAn0sL3UC5fpcc1WCGNkMPZx5vheP2Lb2V9CBil5EOcT3JvE0vjzvtrsBhZNw8XJU3mjf/8aM/ceBmlaA44TBZQv+v87ffBRz4Ckjce/uYuiy2X8TDA4X9u4fjWh8McQTsdS6U7QGIOXf5sL4rQfBTgmAOYWFrKz9P7Gq3l+CqNp4VqsyXSjXQ6pXi0VBbkyRUuHSTZ3cHVZxBksPDUmr1xbMskaRToLJQlIkApz+OTrgAXAQyVtYzPLNzqCsX5FfjwQWfcKFW0JxzvmI4/9eeRSiGuv2H64EyuhWWRS1RG5rvYXKfeBy7ze6QFnvxbalZYVF2ryRgICoeqc3VOT8RZbK2so9VeBTdcOv1nnWcZYrexNYDFc+DY0aFjN212ON7b20NaiHHt2rYAgVK1jhq7hVcKePHFFLu7LdSqq0BSQxxuI0qqGI1C3PtwX7JFjE5RPjTkRi0yuc7RdxesYJ73OEWpEGOzQSpVBbfuXMPVayw6fyhRbhYlB8EWisl1PHr0RFWUOoe4++77CAgAi2WpxWEHq2WA2MZvHmGcAw5zBnkes/4EnVGC3rQA8tnD/glYyBwFZcxKNZQxkS7pVPOahjPE5UA6d8enA7SSANPSBEm5jIiRk6SIWsqe9QEoYTAqMEuaoERpwrSIqFxCVA1ELrgcpWgXqzhLx6LkVa8FeOXlO7h17RrYPZ5givUJTABK5NDRQvKAg2+QOelApb/+OeSBU9ETJ72k1CqCDhanc51F3PViNulj0TPnYgG7Ozu4fmNXDPOjvS66gxM0V9q49+FTvPvOY9y6cQPD4QFOO49Qbt0QYy7yrnRgRiOErjcIz6lcT5yggzZH5PlxDvPBeTxMykoroFQv60okomiAo4hSTSlZbArJtXZ62pHoIL9TNNTd+jLn3Jrk8Xq5Xrh2+ZPZEmnqOWHPmDKuXr+BK1d3cfrsvq7zahVtKrxVq0LDNMBTDZooMopONbWyykfHSRmnJwMcd86QlpUfTMDPGg6eR6ulNEQeizVPBjgE4DrZWwtw+ICDr3NsOEbWJ2iZTf8owOHbZ77PK6ESwCEBE85QB4g45/N2xw96XCaL6+95/ndnz5cclcqjUfmUYtKXbc/1AakFZeqOUki/nveSGTHNchAcap2YDzZ4zZbd4O8n9PA8KrI/nvk9zf6WzJnsKdp3yx7L7AybTX7U6wYw7Xvz35nf6+3e2vtK5epCUM++a/65vxngyI+B/c2sHR/D3hlOnj3F8ZOHeHT3xxgPjrC+VsLWFrCzk+Dq9RQvf6qKO8/RLDxCqdBBOu2gMB2hFCcguZbZ4kAarUYolBOgkiKcKutYWldlQSfl0mfOvNCuKKPEfjjqoFvWIJWAJI/OT8/pRZqXcG9cCgqIApj9ogrlEt6gfeYiQGHP2/AKivHRjeNFeXU2HnaXMRUaFe03ExcEyvJkaskavX77k+NTJgDTzApmKWZToFgNMBap+SoSFoAXthCl25gmmxiMG7j34RkePB6ic1bC4WkBnV4J5fotbGy9gNs3X8L1KzfRaK+g6M1jf53+ff/9MsAh+2OqQVcONutUB4OeBCy4hqKwICwNPuhnqj9L+rwDJMXRxws4Pvflr2UpZ9/wZlFoJ4tnjrUZ48xwUKlIqFWLcrKyoIlwHSXLPpenzDA16RsR3wDxd6N05alOcj78qIuw+J/zJ1FpiTa6f51clHYt5sz4xtE6fV80MSW64Wmfm3NkxzBAZUWeqp8v8jvqRBVKIm3KTYIOLw1se3UF7dV1cUhGfW3AZYWVPl1CzjtxvG2CB5G81Q2JtSt0KCfJyEm0Ar2zEU7PephOGF7g50qIRNZ1Mcrnbzg0Avaw9LpKd+hj2YT3x5cpPP89+XlgNTb+82KXrJFiWkS1VsZkNBbHhjx8OjJhpB2mq6Wq1GywSJwbpFBDHMVIMnQRi6U4GEpdS1lILPQQlYvbWtnG7eduSrfww6Nn4vCsrrSxubkh/S+Y1WD/izvPreDlVxsoBlektiMIRigFOzg7K2Jvr4OnB6foDxKMJynCmHGoee0T+x5IVkY2HS0UZ61otVrEta0aVtcaePXVOwhqTzGdpSgEGyRRoVhKEPZ38L2/fhcHh0d4tn+A48NjkcxVueUYkcneuvuR0bayCJfSVqRfh/C8lJMvayvWaDU3REbiOb4jdqgXp3Au8uCv+ey+GHUpE5JYLhnN+WVZSFI0JVvlnCT+Pp2NtTFdnWpKW7i+uy1/U4lLPucmoNkfm3MGMowbL46k1++C18zjh0U1tqSRadRenU1dRwUUoqJIHtNZTpIiSpW6dKSv1ppinE8JLLojpMU6/vw735exI+UsKMY463awUWvKsSTj4kA6gZk5/pQc1IcGcaQhlVAv9LmGU4kiiJfXGegRaow6jo0VNvSsYWPzitR00G4wM1bhcEchKtNhRo/zbVS2BlhX4bIs3EjsHFkPxhqVdmtTZHdZuN9q17G1tQFqt/O59kpLGkUJvYq5SMrhSk8TbcA3m0ywd6KZcV4zpagnDII06lhdX9PC+rHStKTOxVHFONd4Twxs8Fz5Xo4LKWf8aQqJBnwMOFtkjmuXD3ZAz+zQEqdewJIrlNRCcZNYdSp+LgN7kSPMaLWfAbY5ZhkAzS4rpZA3VfnlKkkua8xxS+aUXWuUyltN50rXTVCk3eZPSlEqDVCoU8wtc+46CqA873g8IlluCm5iWVgzo98ZR4mAkWGigDwPxM2xLzq66rLsBo9NYQqbvzrOc9lqnsYonGTZKz8zZ+cVzhRc+yBxYa26THp+/56Dn8XGsX+TPcfWAY/JvID/OO8nONlwtwcmcYLRYICDvQOcdTronD3Fs6OfICh1sNoe4vpujJfv1PHcbhU3r9SwWo9RL4xRY1fztIc0OkYUHiKKh5LhqLVZk8Xmc1yu9MCLKCTMG5bECY7DmWQtiiWiEler4VwEnVKkWDLbreRluRqTUnZZYIEyBgiET+WAQYEBqTEgP23DXhiO83/kAYiMi314CegQN1YV9jIMI1+vtiwUHyWVfiYluh2moi9lF0KRQIgUMwlk8ko4MmWU2RkbJcQrG+gXG5ila4iTKzjuNHD/foR33x/g/bt9zMJVdHtFBJVtXLn+Kdy48zJu3LiN1ZW1v9e1GZfcpezlywDHZa/n94z89xaSGCGJu2zynAzwW197FRUJahM3CglucX2ll3zjL3zlG1kEOh/pkTS9k8S1w/h0GD5HKkUGNrz+FWZgl8nKmgMjCGumlCs+8j/5XERf0actmSNlP30VoCUqH9I/Ysnxs+ckK7Ac5uvzy9uM2ufZoC0/bv71iTKUpF31OHa6anRZXVzTqF+xgHqzjZU1qiE15DN0/KYD7c0hKVpXfCkN71wnXy5S4VhTJUjqLVQ6kf3TZFNsloVTPeiPMBiNtVGaGCV3XpW5wTXA5dOOhC/pNgwriFVWjZcNy9HK7F6qs/DRgEPVQDRiZw8f3LIQlTK37NirHGadK9xsaaH6/aE4KQQKFpXznZMCl4trwifjR3lM5/BVyjXc2r2JVpvR4pFkEDjOmxvr2NnZRr1GBzXG1mYbr77WxvpmHUnMz7dQKj9F76yCJ08iHB120TkbYzotgaI3VG6hso9EH7PMGeOqNL4xysVYpElbzTKu7rSws7OKazfaqFRPkKCBYmEVCc6QFjrY+6CMd965i4ODUxw8O8KgN0CN8qjitJPSoNEJ2xLygIMqYAq4HDAmDc+py1EetN9Th4BO4HQayjhSNMDuoTloWS2Al2mQN8XnM5w2X+S4roiaY05ak8xJlx2VDEPMepsy6rUK1tZWcXVnC/V6GUms891qVGxuGKC3jAazW+ac5AEHj09zKd8timyuAzRiJx9dlkgO1TvYrTtmE85qA5wX5XJdVEsGM1LsYkyiIr71599DuVRBkoaollKk8Qyz/lABrBTQahbJHGpdR9mdcfQ6vQ+6PRdRDBlxdzaEWSJSwCzDzHUVQrITK+sbUsdVJf85iVEizUKyZxowWOaw8XsoOJGBNQIOqWFgzUVFnPy1jR3JFtIWTabalZziBexVQlEJ9tmQrAfnjADtQKSa+ZB6smkJo8lEmpESdPQHI4wowlBvigBDxQWsOK+owiXytK7onedswRSCD36Hdb7ludk6tvmq16ORN8uU+IDDxE10LNx8D2jtVGr5bwo4/LEk4PKDZH5wyp/n8rvJcXqy70oGUFUpsYdZ52zCg4I0YJWMJ8m1Aji0LlLrNPh+zlEDSUqtksi1yWFz42fdj3inDnAklFDXLPXEZUAvAhxSO+ACNLbm/UwLM6nzvdmCEAqm+OD+L469yzLyWGbLZT1mfbjmQSQfcPg9Q2w87XwUpMz9gvl5zJ+z77LrywNHC0j6n120JfNr8Z+Xc0kSdM46OBt08YyiOt1T3Hv3PZTCKa6sVLDeTPDqC23c3E2wszXA1lYP7ZUOqtUjlMpdlIIpZtOJgD/uA7yfBBm8hwSV/Md+OwVmQpkByPx6VxgRpAiLU4RUyrKTs5+uPsOop6x30K70jn1ilKlznd3dAXyAsgDK5gCjyHvJ+pOUlK7Urx5RinYm6awnzsy8YiAh+6mdF/EPeVLAUyxBZFJZyygEFfT6E6RxGc3aCuqVFQQs+o6LQrkaJlX8+DjG+0cFHB4XsP8kxsMPpzg9rGB15SXcuPUGNnauY21nB2vbG6gzQLKMMpMfu/+A/r4MUFz2uj8Uy977sQOOL371l84BDp6EGVkDHGb8zSnNTtRqIFx3btn8bLJzwroMiG/MfAfd9OovAh2xV/OQKf14qy/v7Nv32PN+BH2ZwfI3l3PGSpfRuem58BknC+h/r2+wDWjYmNqCsMKcxBUWE0SsbWyh2W6JU8CNm5tvIdX0tmweE40mWZGn3JOCRhitI7M2mmPDQN0cqKRMGtXZWV/UlMgLZfSNmxSvlxQJc1gsamc1E2J0i/NO4jQe4rx4gIPnZhuFPwY2RgQc/sMHY+I8OifG3zhs05LIIgJJAfJBSon0FJHvjyUi//TpM3ltThPSzU/BDlODqsM/FanVFJV6TSL6dHpIpbpx5TpG4wF6vVP5ScdnZ5u1FKvSl6BcTvHmmy/j9q0mYhxoertIXv4ZPrxbwOlpiM7pGKNxhDAqYzYrCmWI6UkWp3LH1HoB2cGQMipd1tTm+moVa+stPP/STWysN5EUHiNJBkDKjvI9zKJV/PWf3sejh09EGalzfCIdyBv1mtRcMfKZAY6crLPVYQV+DQ2pRIxoFrT3CufXdKLzm4EBzg95LpxnJficRXgtaukbpiTRSHN+/dqciGLr/+EidHT+M8nmgtB1OPfZrJFF+pvrq2i3mzJe7MHB7rB2LPsOi5bqGjqfbTMbpecbKsjhPXA1CiIvS9UqKpulnCcUDoiFckOKY5k1QNLHpoDecIBZUkR/FOMv/uqHQkdi1LZE0Mh0/3CkGSQHYsX5cspM/E6L+spFuA7TdILsWijUoRPYnSMBhwNmfLpdbgpoIBBoNRtoVUsoxmOhcgRphKGnWLQMdPj3j26tOIaqNyzjUm+yRmRdKFBUwiLo4PjTxkTxDLUyRSnc+iKlp1Rw0sKaQaKCSbd3JnUwUVLAYDTFabcvstrNZhur7bqsKdo0bY6pa8/uKdcm17HNIb5Pup27xoC2tm3/sUAL56+s8YrXadxvQOEBDnHEWV8j/VAWMxye5uy5LICsi2Re7G3zymyY2amF9eAOmK2HZOoYAFb07UQNhJ7CZo81VYTkunCF4dbsVYGHR0X2HEPbq0LOu4SVcC7TQooKcWqsgIMtUfOAwsZens85pPlrLHhjalRoZvnMP5hEur744D2ytSbrgfSuLMO3WGeWgQpvc8gHDuTz3vpe2EjcH36djw9UMpuxRNZ4cZ2c53T7r0vzUTdGoow4S3C038XevX2MOz2MTp6gEhxhbb2Lja0utq70sHODqnsl7GxXsFkro14MUAo0M5kkE0TTPqaTPuLZCGurDdSYroxCxLNQ6KRSlsPMTzlFFPQQB1Q/nNdl2O+6DzsVKSsQt+yHMExYE8L1QRuTy1LoilsMVGQgxA0u6XxCjmXGe86xkkJ+ghvhfWkRCv2U7Hlbewz2jkMUGb9ioKbaQFRpICpWMY1pcytYae2iEqxiOi7jrBti/9kZHj/p4PHTY+x3J+iEDTw+jjAc1rG78xncuv0FbG7fQmNlDSsb66i3tOfPP9THZYDistf9cfuZAA5mOMx42Jf7DqiIcjq6guyZ+RSoi9hY92QPH0hUh2pGtpnYTzu+/O0t6KVOi30+ixTPU6Q8Pg1tHnT4x18mi7vsfMxA5dPPUti9JHNiz5lKU/7a7ByYMjVnmO+xyFOWmq9U0Wi4eo0qNf0jKeiOCA6KRZHBtageN2Z+jlFCiRSSolByEU7XSZpRBTP+nED7R12hOSgli5WGrjO18IFVqcfO3WgoWkzpMj9+BskBDuFhOtAhNR/eIw8obOiW3SN+7DJAGE7pJGg3bt2AQokUTSYjUdkhkBKpUxch9SN5suklGpXlKcs58HrSotBTWCi+2lgRKhULxTk8dLw21tdQk+ZkBdy5cxNvvvEKao0CZuFTlMsjaaD29EkBjx4dYjCJcHY2xmSUYhazPwizUfO6g3AWCTCQ9ZGoxGGjRse6LTUiL772Mq7f3EGBmaRkBBQGQLEDpNt4uj/Et//oT9A5PsPJSQ/d0zPpy0dibdoAACAASURBVNGsNzIgQ0DpryMzvTYvWSgtc42XHjh1oFT7mPB/IoCAcqyaRWNjoElIcKYOQsjmPy7CutSoF+ZF0f66ypyHeN7l3VauFcAK4C0VUW9UBXBwLrEPCSPs/Jv9SQg4fEOYOTKuZoMOib/e7b0G+iMH0nlvdZ7MHVSOTZERZnb7lghtilK5jjqlp1ON4PcG1FcpYzQLcPfBUxaFCEhOQeCojqwBMovWWsdnnhfnpY6LbtAiU2xFvik7ys9V6kxtyDZQAS+R1jOIQEAaYaUesPMHkmEXiCYYOf5tHmzYveL6YdBHnT8VehAg5tRIeJ9ZD0LQwVoRNoAaj1UacW1tTaLvIpFNcFKvir0mtYqAYKXVRhTE0pdmMJxgzEzQLMV0RqnhWJTWGq1A1hTfzyJ82rCZgYWAlEUthjd7KHUvrlGfzSHfHi0DHGaLfPl2P8NhgMMyHBpQ0cxrwamE5ee2jWfKWilHSeK4mY201y3DxmyrzD1pGmfKUpQTD0XAQ2h8zEIH1s9I523TcanFUXeF4bLHulRlRlpw1JZsXTkHcEZlI2YCuNcqOcdRqjTjxpZAH+V0WDjNt9sL+6NRkh3w9wVfZIyd3DE/Y7WIFpiQjLLbYPz5aecj5+3F7pcBBqlbdnvRsp8XzXu7n364cPl7zwfE/LlgeCf/Wdr16TjEuD/F6fEZOgdHONi/i87pTxAHT9FcHWNjJcSL61XsNgtYX6lgc6eJrZ0q1jcCtNspajXWJB4hinoIOE9S1pPNUJC6WGazEpQTSt/7Dr9zmuwkTQ7KFZMvU6GC0G59wGEftmpv93cOcDDYGJZmCEtxJkMrtEHOBcmm0HapIlcBzNSVwe9KRSCBFN4CatUGxZURhdyHqBrZRDitYzCoYNCv4Mn+DHsHCR49mwmwOJlUMEITaW0N7bUN3Njewu7OVWxuXUejTaVO9ro6n5Vaujf9A3jyMkBx2ev+EP1MAMcv/uNfzjZs28x5EhkIYS+BHAc0H402A2Wgw5fSIy8572z6Bs2PAC4FHJnU6xycZLUEkr37aMAxbzw4H9pFADGfvGIAz/Fdl3c6t2PMU+SLXFG7eaQpCh1F+jNoBFmoNlKYVxEKFSOB3GRZpzDoD3WDL6mspp9tEIUVxxMX2Uw6UGUaI5euJ1AoKk1hPJpKRqTbn+qG42oX6NRY1IjN66yo3s9u+BuG8MrzlCq3CfB5Rjwz82V1PAs/9dWLNrRKSZ02i45ZtNgyQNEkkuiubGhUAEojua4zFomPRmKAMofPnYjNXV43o4eiwFAmdaaEmVNsuHrtunDYB6dn6JwcIU0jVKraT6DdaqLZaEpNwS9+6bPY2lpFOBuCbTDpMBw+O8DjvSfoD6Y4JVVtEGI2IWWDBcGkAqkkrswnNjCQASQwZAfpqkjrbq6voNms4rVf+CxWVhpI4wlqZYY4NaNECtx3v/c27r73HnrdIU5PBzI3SHFp1BvCqpAaBVNhM8qG21gMcJSqun5lTZd0PlGTeyw0mBlKRQWuUjMQsadIiGmk0WDNoM37fPhgzu55MZg3HfTXdUZvEsUVV+TqggZCLXCBCy4NOqPsrh6UUjRrrGlpS1dtkTR2QNOfYwo8dc4QoBsgygMTWaNOslWygGWt34ldTQO/l4g3cEo4BBmk8FEogc4U51lQaWM0TTCNK+j0FHwICSphQ76JqKHxe8QpNonwjDajNAdzlARuisrbnAcvdST5KLO7WD4/TdlDo45wNsNsPMBao4S1eoDCdIBo3Cfsydbfsg2jHKhsLMeLClOyJsolqeeR/hzNlsxLjgvXAzMbSlGketqqzFVpUClZVGZICIxTqauSXjFlvlbGZBaj1x9jPOXYlDEaz9DvDTEJh7qm2m2UqhWxfyMXONF9RMfHz/zyuwh4LENkUWy+z56zPh+W4ZAx9rIRBjgKRY76IqXKBxzi2eXERhbsFQGCy5BZITv/tiBcOHPznyDU0YdIlxF6Z1BAtahUUAEcphDn7Wk1q6ErasbID/7pfmx0FaXhaTaDkWtdTKGjU/F9krWWOg5hm+r6zXg68/3PX0tULssHifx3GmCQMXLja8EIjnm12V64dwLi3JgKGPf2At8+2Jj7hcbL5q+xdTOg5fZne69flH7+CpcTopeBn/y52d+xVxfkj9uCPUq0FxPXKGmFvf4pDjsP0Tm8h+jpQxROniJIRqg0EjTbQGu1gNZqinozxO61Fja2SGMsYrXNWjbaEt7BEKV4hsZ0hiqDj1kqg8EjpuhdobmIkNMG0g/gf+43/G/1IAQFrAFxdR2mY8vpI1PL5KXcFXnat3GQYlJJpZEreQ1C/JNMBsUtGMSoAGkFhZR7SB3FQg0FZlQSUmKLiNIAR6MIB70Jjk6H6JyM0D2L0evGODuI0O8AmKwA0QaC2g2sXnsZazeeR+vKDpqrLTTbNREoYZ+My4Dlsnv/D+G5ywDFZa/7Y/QzARz/6Ou/umDk7Eszp805HAtG2KVLfePigw0DLsIGdLxpf0H7wCLvJOQXvqb/5/0eLIIvRpIOL520HKVjEbgsr8GYG4x5hNGPoMyPOe+kuhQ45TqRZ4bURWWqEsFihL0ggIMREzp+tUZTNuJ6oyEb7mzChlkj+qWghj9lcPmImcPxNgVz5JSTXkYALYomTYHfQ14+1ay6vb4cr1xbdRFujbz5smD8TMUiaV53ZhsbBSpzh2ZZ4T6dRN/45jcvFpN99IY278Lsp+Ml2h6GCIRSpqCElC4Wix8fHkljPgFctUVZWHM+7T6wyJxODqMinEXcYHd2rkp/DW7wjz98IDUitRqLM1VJaKW9gmvXruOzn3kTL714G7NoJKpSLPI+ONjHg/v30T3rY9Af4+CEzhmVslSBgyl3AU8s3hSpVs5SUtxY0B+g1axjY20F7XYdjVoZn//aW2g22KxIMzn97gkG/b7cwx/+8MfYPzjEoDdGvz+QYn8CDikaFypQgNgB7oxClQccLqIv98DR3+h4cmy1kJ1gjtK06jgRjDISzQie/E01Mo+f7dsBu+8GDmWduoimgXfrjK0Oq8tWOJqZRrIrcn/Z+4E/a5UA7ZUmmqSNkVLl2R9/XprD52c4/PVrc87qepgZ4+v8Dv1ZkqaOqvTlmgCKiAOL+esIWPcThlhZu4Jub4LumAWyBUxCbXhJJa/ZbCL0Iuno7AAU6yNkjFyWsOQ49Iw2i7MocqWaPeRcpGSmzNlM9Y/Ui3mflClYVF+XeorpZIxGJcBms4JSGiIaDyQj5V+3/W5jVSKT2gqLpX5awR4b2vH6WGfB+2D9QXal6WQrq4va3lmTzAevk1lF9khpNFjjUpa6qtZKWeRwWWszniroGE4mZIiIrTvudFTcoVoVpS+Oe5QooJX1kcwdep47n+d4WCZBouQebVPO3dGjJONQ1RoVH3DonuL2BXaJ/ghK1bLqPd9ehZGq4hFc8af//eLsspMZa7Z430nVYzeFoCgqaNLhnopFDmBnQJt1Ve5+8/3yfbTfIkFs3cLnmWoVECDIMLDhOjIkBUSpBjiExqfkLLeeHbXU7MMSYCVAdEkfK9+5swy0FYuTjmp7EJ+rNFpZUMyorGYD+LfVaOYDTtladvGqvLNj52DBkoucR6vlWQZIdP+aZzCWOa2+D7MMUPiA41xg4IL6CB1XlciOphGmgxHC/gi9TgcHjx+h1z3CeHiCUiVEnA5QKA9Qb85Qq4eoN0IBJWtrZWyyD1SpgturG1Lnsb61CgZ4qnVSG+lLjFAsU3WOtL0xCqDiH38yyEgAHIuscCrNhW2gXX2IAxxUPJSGkVJqocIHccJ1yRxuEcHaFiaFMmZhgjBKMeyNUa+vCsg4O2ONSgmTURFn3SnOTqYYnIUY9EIM+rSZKTpo4ckM6BRSDBicrLWw1r6Cneo2brVv4sbKdWysbKG1SnEM1ne58/mHgBY+hmu8DFBc9vrPHHB85Zd+bSklwQyEqTzY374xsc3AnB2+JwME7kosEpMHEtniXVL07S9sKTq3AnHv+Nb12u1FC6BjAYB4jQsXHGn3B5u3LTN29ty8ceHcCVg4vkfpWjZ/glj7RMgWQw59rY5qvYVqjXr1ZWkuFk218yPpE5TGJG+a6XU1mPOIkX2vbcbi4KUTpQxR/jKM0RsMpTh8MptKxLpcb8ppidPomiwSpNkYKyBSJ8R/ZOAqmOu4z2X95u8UFZhsLD2+vnOaEteJ3Byyc0abdCmPpieOmGs8I/OL0RQaQOeMsOM2FalIa6ETwKZzttksu4YKGwlRDtPdJ3ZwplNF5R8eZ3R2JgXo9Tr7Q6haTqtJGdLr+OpbX8XaBmWJx6iwB8FsgvfeexdPnjxBGM1wdHSCk36IcDLTiKL4HNRm18JP3QzpPKmzzYgn6VStBoFmWQoFX3zz09LIbTYZ4qzbxdHBvqik0AXtnfbQi2cY9EYYjaYoBXQf2UiJRYcu6sMUmohP6dhbQXa2JqXOYy4DyvoSKdR1VKSi42hziUmUlMW1serIy+/J+QyG3UMZ94L2O7FMpWUzDHDUynpMzlF2dZf7O1Oam/RsqNCBDJ1kbRHMeFEtiWPE77EIqO8Y2LF5XF9i20CIrRNzqMxJZAaLUXsCGStOrgVKSVFACgFbVt/B6HCluoLhJMJBd4YINUQpix212J3ZiWSmkrz2eVVj0uyTAM+CAnYFGE7el1u7s2lx0XWKJsVRtV3kp0S7+XeRmTVtCKgR4xjNahm1IEEShpiFbCw2v0d+hla+l53qbS06YMWovur+q02o1eoSnGBG58rOrsx9Bi8odVvARMZMFKeoUwmgWVcpbl5rq15FpVJFpVaVcxyMJipOQZoUihiMYmnIKT1BqlqbUW82ZM1LjZq0LtSH7zT6NoV20l6Xe+oAh1BVnUqVXPeSDIfI4nwk4Li4xozfWS5O5dppazJxAJf9k3GPrDBW9KFEeIfrmmu9FDCjNg9oWadw0ZPKqEa6jiUXSzaBUNYgdCiuR3O45TmJaQRSlyei5aJcNMtqOARs0C4wo+OyIFL06+yrjaG/PvKUozwwEP2tLPNvtkZrlvifAS3LiFvWMdtvuC7c5p3P3GT33PnB+XmbAQ7XBiTbj3L05jn4caqPXgZE1pzr47Nsb/PH46LXqTZ40WsLL3h/+Huc2/5U8lZToKLoxLU27A/Q65+he3KM3tkhJuNjDEfP0D17iMm0g3YlxRpB+VkPV3a2USxTDrsuQdZCkGJljUCf6ztCvcqaqSJadVJuKcJBBkSKhCp9zKI5+VpRDhU7Yw3/9LwYBMmCOA5wsBfU3rMxRtMyznpDoWSvr2/ggw/uYTyaiLjGZESxEfYe4RErqJVX0WhuotrcAFo7OA1WUV7fxc7uTaFgbrTXUK/Sv2F95SIr5KLx/OT5i0fgMkBx2ev+kZe992MvGmeGw4zHMoPkcxjzzoRFcu3zebAhhu0CR9Yu1PQX8gbFd2rs98yZWshozBsT+ZuU/V70izi8jW3+3nk3aHO8ZQNwRtavcfCNcXZOLkMwByhzYCLHs0heUaPx9faa/OTGQqeve3YiRczc9gg2hLNLvnahhGqpjJR9DDxlFnPUeGxu4pWAKfuSHKs3GOCk28NkGgrViFHF4TRUHjkPS8cwJUdaC9Fp/6rSE2IOQGyDs2ulxGt2rc5A+N3FSVnwNzB/DNU5mKsY5QGBfE7OR+lhHENTrREnkIM/dY2OCtrc7/BgXztn1lU5x2oYxPkgP4cJZS9Kyigsj82oKq959/pNqd2gPPD9+/fRZHMb0qlYi1JIxLmiIW23V/ClL34Ju9epVlWVLMjDhw9x7x4b79EJTHB4eIS03BIVMEazYt7rGRvoaGF0FE7FkWCxO7n6BK+cjuwHoTKXCabsNk4pXzbIdBQwabblKC+daSgbE2lQ1UpNRAOTKJFeEuKEuwRUHnDYPWINlUSCybUukFLGYnEW+Lp5NdP75zTH5JgEHOY8SMTVRZAF0LgmjPYcitUMcFiGyu4D51KtrMCLzzVcNmo2VkUx6X46U3EEbTanss7cVJkJEoUnysTmpK0NlGpEdV5UbhumgROZH04Ol2N89eoObty4IcDx0aNH2mm7RoWmRCLSBKU8F0ZFzcEs1RqI0woeH/YQoYm4WBFnkHUOzVaNkmQKONwaojiBrIGSAg5S1uR8HcWF69TOU0gPJf0sFbzEvlHNhi6jKLIFWAmm0swyKLGPhoI7TtUGi8eTGCdD0gHnFDPfAeN9rQXkTWvWjZQxcQYlY6qOduj6KImKTKLSwevrm7IOSJXqdQ+EPsU6DN4/ETwTapPWpzDryLEt08aQrukojIPhUEBMUN1ytVZnUhsk1K2tTRlfzovxSOs3LDruUyplf5HO6nPQxrE1MGyAw+aiAQ6dL1acRgtxMaVqWSdr385T9tRq5mS8Qm3sKBQpAqGYNlupmzKHC4kCDdc/wy+Qlx4rIiE/t7mxK7ZlwMjABkG+9QxRp1lrNOKE9k5tnnxjWkAtkBy4AliuhcI8SyIZCPZPuQBwCBDPKQzm97gkmmV7oaiqyVxlBl4lrsezuU3w9w6bk9qo7jylNnN03Pr2166/j6t4w3lhiGx/9zKq9pz//kmoKnzLfAO1e4sMCB8s6FpRcJV/+P7JRa/J53PuybljUSVT0wv6PYUU4Yy1TgMM+11MRmeYjLqYDHvodk8wnkzRPRsgjYsgna9ISiXnEHH1jInyGAkLdyhcko4RNHsoVBk40DoMARwi7KPBHAEe4uukoCSw9gFhiLSAYlrHavU5tMo7GiCYDTAO+2it1bC60URQKUrWsrW6Iv3Caq1V1BprKNcaKFca4vsxg2K0xXOD+MkTP/UIXAYoLnvdP4GfCeD40q/MMxzLohDFeM5xNWdSFqqlsT2ZD99Y2YUYxT//ml2c35hv2egLOcVFU5ZFyRnx8w2a/W7HN0qHnbO97v/0X8sbR1IIzJEyIOK/hxFK7gZCl2VCQv6ZujowoPJNvSYbNhWo6DRQrYXKLqTN1OKSbKhsvsLjq+HVCKmAgmQm3cONgy4ymG4vlYL28roch844gUbmcEiBIilWrobDGX1zPkVbnxuRaxymxlcfVrehf8wjkMvuz7I+Gj6ADUiL8Shh5zY/d53VUkkKSoeDnpMwZU3LEHVK6CWUv+2j0+kIIGHEUbpgcqwKrqjTadIra0ybYgloSWvioJSrJVy7eQNbO5ui2rV/eCA9CWrRXFmFKkYcM2YcjK/dbNYzh84iq3Q6+D8iMIimkkHR17SuwF+4pExIsy6nZESLr86K3l86IcyAKBibF+NLn4NZKFx4LZzkOHiOlN4oUT4xsMbvNfqJZRwKlWLWm4Q8Yz7EaYq1iJpgi+fM+cd6CH6uvbImUWs636019mmYSs0H64oYpSbdiscok5MfkENcxEp7E2edvig+0R0iBYiX1CDIYdf1kjaeFKWoeIY0nGJ9rYX1VkWAHOew1dBw/DmH5D7nik7N7tg4+0WnNj/9TZ3nyag6x8V6N9CB5N8yh2KlLNFh5vyrVGriGI+GE7z00kvoRUrZGQ7HOOsp8Ks4IQfed7rCBLPMLs5oBxisKGrxrlBdcoxOC2TYT2rsE+wEKYMMMWosZKfYaBIKKK3V1LEXwOjqsKzvh1zP5EyipbxHViNCmlVG7ZJ+O7qGjH6lEWkNQEhfEa9mz8AT6zm2trbEkT457cg5bG9vy7xVIKAOUnZeFc1YaeZjKmOpwgTMCDFbMsLh8ZEAr1XWirRWdK2wmaTLkDEDJLbDKQvxdbrTliGzHju8bo6fOb1mv/21l+0vSUmEIrh2WKyuZUlaL6GCI7yeSEAesxKsw0gZsChqtpn1daThMYCQxFOhqVRIReX6lRbgtDGMgxc0u+H+E5Txf+wAugBnzgmqr5kAhkgp63gSiIYia0sQUBDAEUq9z3nRBH8vDelperY9H/CZZ1LOO81qL+Zgzt/Xsz0x1bGy/ciOl61DV+OQ+QOexK7YX6k10IfVqPB3s6WN5sr8/ru6LP/6OF7LHKHs/lqt3JI6UzuOnzG3vcjOKZXzm4MiAyDcW3X/8xpRLdkA/U71y/bHZWBl4X2ehPLf5vMEB1ESibgM6zUpDkFGg4gYSHmHy6TMeoiTMVLXzDP/HfRW3ATStez241a7Lba8iJKABtqoEoMc4lc4WtayE/7kuY91BP42gGHZF1/2+cteZ4aDSoTWh+M3//ErP10fjrd+5dfPcewXFolRLpzTmDc41lDNdzLt82L8XA2G/3pmzKhf4KQqL7pLlFf0DVAeFJUkpThXwspHHgTRuwiJ/fTfnxmeC7isFxW9mWEPXeMji7RKpCAyKdkiqutrCxEyOgfj6STr7l0raHGkRIVd6p9GzJ5jCQwvT8ZdmhSq7K3xzEazkoANRhNJaVB6lTo6sqF4KlI85/zmQS66bVgGOExlR+5TMi/Yyo+bjIGjafn3yP+97FLqttnwnLS2QaN8AcFWsajqNbOZFA/zMZuM9b7HkVwfm4pJkbOrXbHjUCFDzj/jKhsFTX/GM3W4tq9s4cq1XYTxDM8OD0TulI5EJdTzkP+BA3auI7XwzR19Yh45JqhQrjkBRlOKmzUjkGUF/LnEZo4OyOg91O+j42Z1Df7Y6Ngx06NO/WRqfVCs0HixSN/kkPnd2X10wIMgdzAdZhkym1dSS8D6DQLaOJTGcNT7Z9O/za0dbG/vCCBmJLNYUSAi9JdSgEq5Ks4swQs/Py1Pcev6HVSrDdy7+1AyPAKkHOgoO+451aBksy+yb94YyWyClXYdt69t4YMPPhDAwXvI97BHCZ1XOpiXAQ6fcnWRDTGwZwWmVtfBn2xpwnopbrScXwQfo+kE3dMebt68iWJzU5xkrluOA2VxSUGi2hvHcNrva12G6MwHAjxGs5mAEHHmXWNECyb4tBOeL51MOrqqYBZJs8lKwC70pHPx/kTi6DMrx8Jr61ZOmhIzNLP+gax9WT8uM2WAg2MpUtgOtNEh4UNtqOvDw4i4K8aWjJBIx6aSgWDtxtbGunxmOBrI8xsba5KZ0rmm68AylCzKV3CkxxGVrx7XifYUYqZmMOR5UlK4IQGYVq2a0bkI0uRcrdZHelvoXDVww7XG++RnPmw/8Z1emwu8BwSJ/IxmnzQzwfuYgT9CNYJhfrU4yQQzgRSs1lj87cAFwQjvk2Qoy3TEaDNcjYb0WVBgIivUUVSEJiUgQwu+mR3jfOKc4fdPQke3kxi0AxuOQifXk5fZzQlzkGZj696f//5el98//febgMgy+y3vY+PBrLP5PNud2UNPtjrvvMgxXSCIv5vNtmyW2P+SywA6sJE/73wHivx3mDiH3Xu7Nrse+y65Jc5OWyZG5o3LRGXl5W6/0u/hql4EZHkb83cFOC6ydefPb7HGMv/6pYDob/pFn7zv38sIXAYILvvSyz5/2esfO+D48j/5lY8s6rWiTYsM+MBBHYjFTp3nnFKXU1w2scUh9ii0F73HNyJ545evsThndD0JV39ws+/y+3x4xtw2adKa/MiZAY0M2ES6GXJZMz1Nqgo3THZwpSPZ3t6SjUg2yskEo8FQ6DekxFQp5SoqN3Ndeg6XjrU6ymVmTJ3xm2c5tMs0N+LDjlJS6ARKEzMq0Di+KM/JVKTsvplzm42jMIP1IVl56WzqjaJ1sl6qQKWAI2/k/TlSdMotBnQsssX3WISSjjUdTm700oQs0gZ0PMdxfyCOlUTAK9qEjA9zsKXxIfnuVPwVx8oiag54pKSIrOPWrVuo1CvYe/pEGvwx3SuOp2vcaD0aOJ8MmPFw4USLjf2N0BwcifR6RdVGC7DR43Eqkp2aR4JVHVWfE3oSHRWnTuOvMc1wzKRQb/597j550i7S/M8BHIs28zxU6nQTuzd2JTt0cHCkGSKRGdYsC51rRtO1SDxGs72CGzefE1GDbrcnTn8alDCbakaHNCFGRDnXIteBuRed4c03PytddN9/965kTqoCpljnMENhpg2jiq4DvBTHhxMU4inarQZuXFnH22+/LU4n5XEl21KeqxS16yoK4NuGOfg7L6tpY2X3wA+Q8Dlet9SOkGYXRahLJ3lttsc5Va83cTbo4/DgWCL8mzdeELdLMl9Vcvlb8pORPo7jtD/A0UkHZz0CD7UB0zAS8Qae89Q1NjWHy+aS2RFGsBktl0BCmoA1VdKPIUil5mVtZVVoYKyrsAg/r59rnmvi0b3vZxnOMYtUCYRZ4OkaJ5qKF69d+s9kCmFW+6SL3dYnj20KUPy+7e1NWT+8//1+T2WjN9dkrWlNCUGGZl+E7lUtydzjOuQ5zmYBxuOJONoMTvWHI5yenEkNAtf6aqst4yjKei5DywyHjReV9HyqjgL9yM3feX2ZrYE86CiXa3Js2hPJ3jgqlPQikqJ1BQyiLMU1KQEB7flTrVXQJEWqFAi4sEwIAQdBlazvkjrSAuAkGx8ooLCsp6MMMYNBEGqUOgUczGQ4i0Vg4oq+Zc913cqths/fd3z7yptqf/vBOFsHVv+S31vn9szr8+EJh2QABKrClu0ReYnaXDH6ub3AU60yh5/vEbDBLJPbbPKZYfs+24vyjpF//v6en/+dx7W5zc/Y/LE5NQccskL0455PwMaP/rXn7csngOOjRv+T137aEbgMEFx2/Ms+f9nrHzvg+Pqv/Ea2oS8YMnclflGuGQp/82QEyTdI50CDM4jLBoYXS+fEf5wDLLnsRRaNdrxUkWnMOSS+UTAu+7KBle9yxiUzsDnHmrQG35H0jTqPWWHUSjaSRARLqMpVrjekMJL0E/JthX4zniKm05ZAuu8SyDBlT0KKnttcKtPXk6/WGElVp9fS2twoJarJQuOR1yfBRV0lqlNUyojIQnqUNDt/e87vBGtcSx9wkFme30T88abD7d8zfw7ZRu4b7Lkzrxs2r4WOk3L4y1KYak7DdDzEaaervHpmw1yvDYtU829GlOU7ndb9XGZUHfFmEAAlbQAAIABJREFUY02ctfWNVRyfnEjBtzQ0q9WUYx873XzZbN2ZGv9aGhPOKVK26ZsTy3eTPmLzI79p8v2M9S8DHEb9kg7xSwAHx0WUpFyGLpEUuRb46XzRk40ijfb6a5MOloDddhv9sRYV8z8da75Xz1c3fTq4w8lYOLevffoNlCp1PN0/kJ8yV6QpHms+YsmC8EbRmbI6mTH6eOnFV3B81MPRQUccdgJGo+6mM/IMmaIjEKZ3FaGYztAoFbDaqkkX2x//+McSoac6lXa1VseY82Gl0ViYX75DKb97lAsfGObXu9zrkjrDBBK8/wRgLLoliLJaM1KqTs66ODrsSIR/+8YdASgb61vYunIFK+01BGXtis3xHHQ7ODg4wP5TZs1GiGgHhEJNZ1ZrGvLZLwPd4rA7qWJ28eY6r5ZVsUvECxp1AXOsp+D58r5mmSlGxycT3P3JX8r6YcZjOJlqRi7WzvF2n7P154qqdb1aVtgoUioZzIeBeV4jv5d9UUix4vEGg76cG6WLxf6VtLcLnTVz7hrNmjqTzPpFgdDxpM6JfSGiBKPJFP3hWM6/3WhJvw/edz7HeWCUKik0d5kxuwYbSwXMWj/kP/KAg+pZCsLUhqr9Y7JYa2k0W1FGjSpprtuzUKRKrCcqYaWo4EbWTerACakmbs2R/cXxJtBktipMqABWELEF0qK4O4mj68AGgYaJB8jcdSpd0gsmo7fw+0pCzaM4QX7P8/dYaxzp71++jZ875ougwfZIrld75G232BQnqnJu3WVZ3OUZlvk9mUvNG8jgTx5PwG2uxiG/bi/LcIh+pdvfls0D26tsTOx7LdOoKpg+79ExJty+ZoDDziv/M6sVWubgeHLLF7ycBWwvfP2nLKz2x/Ocb7bEb7roPD55/u9mBC4DBJed1WWfv+z1jx1wfONXf3PBocxfQHJJHw5pZGV+2rLiqksoVSwS/UiD58nO5iM54rC6Qrz8edtAMgJnxnXZ9xjgyDvitjjJzfVvim005mSWBHBoYzXST6rNBqrNukSJ6Wj12cRvOhMJSTqfjXIV9XJFIoMkUo8WNkxNWcuxXaaDIlFmqHUTV0eDNCNuztIST3jPjFQFurmyQJr9BJgNKMwBiTnMC6DOuKoXZDhK7CSae/iGi0BhGUi05xg5FJqXi5yaAhD/5nUQ8PCcRXmroM3W6JTyJ2lUlNczGpVFUSWz4I6bOdCpOgZWGyEif2mKW8+9IA4bAdr+k8dZpoRRS3FAEkftcsXVqm9u15QsAA5/47ch0WZii0pOslE7QMx7Tt8kyyy5vguWSRGhAK+o0+b4OcAhcyIPOrQeQ6hRzgGw8TDee6lWzTos87wUFKkzL7UAszEG4xE+89lfwIsvvYJ7D/Zw0DlFs7WmFDFpZUG3yUnHul4SYRLLHG1tV7C9dRUPHzzBbETJ1BamlE8V9TF+n5P7lAJFXsMU5TTEaqMkakv7ew+z6DOBoN1D/mQEvOqEAHynwnd+rIbDdwTyTgGPZVF7gjBmu3hsigbE0UjqNiiDayDi+PREKFV878bVXayvbeI6xQZ2r4oE7NQ59Xw/m3NxHR4eHOHx4yfYf3YozSiVIhhiKvQzlyGyXjhUw3KNFzMAwQ4fQQlrayvY2toQGtXm1jq+8NkvyH0ycC5ZsUJBAAYB097Dd7T2aTgUwKFRew2CqDM+V3HTZl36YERe7YFSw/iwOeovdzrStCNC6VppyvdOpxMBCVxX1L81uyK1Do7yyCaO/D2OtC/QcDTBhA3/inSsU/T7Q5x0u4imsRyH4I6glONC6pUVZ5sTbmvEouQWfLGaJf+c/flB519tNetiEhRcVlKvFWhL00n2PCoJHYoBFOYqjErbdH00ZO24vciccAE/LJJPmNWKMZO6i6J0Qwj5vdZ3xSnACa2Kzwnecw03HfDnMe3B1y044Ntvsz++/TWVNR9s++DDbJlvL/3XrYYnv0dm88TrVO5/R34e5denBV+sls4CTRx3PjLQnSz26fLPQ+xqrvTkvIM0Bxw2Lv79N3toYNPWjwFXq3XS4xrwmCu7mX/jf+/iOXx0l+vLHDqjpJ/bZLN1+tMpOX0COC4a2b8fz186fy65jMs+f9nrHzvgMFncuZM1vwKejHXhtUXsO+b6mcUMRf76TZljWfREju8c3vzrmVH9iJSxfL+T1fWN8ILxzQmt+043f9cY1GIH9QWHOosELkaIzKBGpORIx1zKPbZQZtOwYuA2zpno1svxWZRYJD9bub+MsPE86ZDotVutxLyzOx26WTKUbrzc9Bk5peM8Go4zJzKolhG6mgi5F6bqU2RfA0btLrk+X8HE3Ty/aLxsFeoXTGwCivnmM6+l8d/ubzLmKNAJIWginYSZCnZkp1PImh46UHSmJhKdV8eYn/PnoDgAnka/9dBgkTcdRSod8bjN9po4Y/v7++ifnYpTR5Bp6jrUzs/AQAae5huOFJF6NRl+pIzPc8MywLHsfVQJMnAhDoMHOGxe+Mf0AYeBR5PHVCA6Bx38POsveJ8NAFuBsc1pvm60GnUANeLOjVQc8XEXpWoN//Q3/iPhk//gnfdQqbUxlcwP1zbf76J+LL4VCoiKJPD8rtxmV/YWHj96ijhUcCkqWwQXaYSIKj5ujvFw6WyIUjKTjtms77l/9z2hDDHzsP/sic4JR9GRNeWc7Xx0zuaCOHEXqNjweaNTWKEx19Fzzz0ndLN79+5hOiF1rCmAQ4FbQShSbFpH+tDO7i42N7cFpGxf2ZV6D4oz2JhQhpLAmRSs+/cfYm/vCU46XcnMkQo4TkgrUiUm3htTv7IaB9oFUXlilJ3ZhPUVcebpgPP/+vqazGcCJMsa8PsIxvn/9Hgvq5cgpUrAQ1rMel1knbBdtHoeHNB7xXngZ+byziodad4PjgVBUK1eke+l3DUzRczW8jMGNizDyOshvapaqmLCpoUzzgUWSbMTeSSy3Ty346PTTAhifXNb5spJVwvhOS6s4bO5bJFx2TdcVFuyuF4W3BxWo8yEMXum0LZQPjaW4nzaGHZNpzznSl0zNErt1foNZjq04R2r/vW7RDI662NSEsGJMIwwlv4EpCUScFAFsKBS3aI6pV0xlKpK2Vui7kCyhNZ3Q8SQvQg9hUfm9WgaGPD3Jwt4zffHeWbc9nA/MGJgNVuDueDGYnf2i72XvGPij7k/Z7J16Yq4LwIadg+TBRC8GNyTY3mNZ/2zm5/PR2c4LNggWX+Pxms2m3NRdMAyqpgxAtRxMP8mb3/sXC6jVF3m0H0COC7xmP+Bv3zp/LlkfC77/GWvf+yA42u//lvnDLYZbf5kYzBzZnhyecBB+daLHnox5xu/+YuXhn4Z2Mje49LYZkTtu2yTDErnVSR8wCF6gp4sX97wEnD4BtOPkvBzJsXrb2T+TYqk23ctK3IltGB0bjrmJjtDvaLOsv3n8VXGUP/T8bXzM7qMqhI5QJJo8TQdvPF4iuGANRvaXZwUl0pzTisgOJSIjkQrdSOtli9uzMdjJH6GxW3cflSJDoU9/Ptmv/twc9nr+fnC6zJZS/5O3jR7ZRi3lgCUjlrvrKsZiHJDxs7G3wAjXxPHWXo7FWWTlvlaKopzRkeNTlJQrePo+ADdk1O5l1U2wqNDnNKRMmqMKxrPsJNmUGSzVMX77B75GS65Fl+xbYkaVynluXsRswsyHHIv3KYoc8RRqsyhVsUjLU5X6UKnO+8i1RYRtvMz+lBQqUpUWrJIgRa4c57pnEpQiIb49JufwYsvvYoPHuzh6KSPensDZ4OxAGgCQcuWSP8JqqDIuULm9+1XdjEazXD49AiloIY41GvltEnCGcJU6Sh6r1kwPkS5MMNGo4piMkM8m8p94vkeHO7LuRKgWRbLKFW+jbC5IHPAZVAvskHm8Mi4uTlDgHPnzh0cHh7i6HBPa1kct59jc3B8JJ3e6fCub24Ineja9Ru4cmUXdemszBoDbdA26ndEtvj4+EQyG7OJNk0c9vvo/f/tvfmTJNdxJugZGRmRZ2Ud3Y1uNAgQBAEeAi9BpIYSSYmkVqRG4pw2v4/tP7D/267Nrkxr2rHdIUcUOQREigdOAt1o9FHdXVfekdfa9/nzCM/orEpgQICgmGlWVpkZkREv3uHPPz8+P+2LpFFO9Yx+MHY4s/CmkB+JVoBnIU6A7xCGpcrSmP2DPzwLFHHLR8AzTyfgx9f8CSi93sOh60zXickLG3dlmwGIX60v5Oc6zgXzlrZZNIn88j7bwdCnisheSxPZNTFflXMDH2gXQpU4b5cVhp0iTwMsfWgTvB2j4Yz1cPAZNXJwrcFIiSwAzjLj8nUyfGX8Q0K5nx+mTPK/qNcEoAO+FRg4mvVYWk0U3mxIo6reDBJykI58SU8rvKzMo5KU40xWLwpWGCyqzHtCbtNwmeTWenBqMb1K3b66DoI3FrVwGLZHsBFyVECFXtGk6XU1OtCmyvzRkGOTgewH0mub/DIQqZ/L+6rvN9vDvGdl3Ro6T9G2c30l8nX7BClYXeVxC2WyZ/CAY53y8248HOX7rrtOvt8G4hTrs9E40P4Gtj4yP+YAdpUVcF1/llnozpND531fpmUun7ep/zfdz/fFumu93+tvuv/2+PvrgU2AYNPVN/1+0/HfOOD4+l//m1yZ8o23hiSBdtQsRiYobKICkJzXaF3kjya1+YV7XtIx2kJlIRSG84DDNhQqTy7kYp1A9UUJre3eNb0OcNjzeEBgCqFt3nateG9fK16Hugigp5tOMqkEVzFYjPgsoD6FUgGtC3z1tIYhh6DodVMqVfEMsbHJkps7aCUBOOakcYWXRNlDJgvl/a/WADY0tAZhEAgTYZ7CbJjfoBCkhZLBMANL/AtnrvNw2Jj5/3wuJ3G98MqvGQAGzlXKTE0Ix3uy3cwVmDF2n7UtDuXk+KiYk1UtEmbXM6BpY4giW1R4aqFQoixoEb569TFaYF9989cEMFAmWqgjgKJsgQITbGKgKdbrWy6KBwciVWc99+2wjfMiwIHz0wjsTMUgw8OhbdfOtorDNr9s3ptCajkKer9QlT33csBirNcxBR39BEUJY89k38VSHjx4IONRVii2gZkIY9FtVuV7/+7fy717J/LqWzek2dmX3nguk3lF2p2uDM6OQw0TBWeIweccCzUrXvjqH8hbCMO6+0B225cYq0+vXgXgaCoLFgoBUMlYgVmmfanHc7m625LKfCqf/dRz9DSwjZNhoK4N1dqjSNr1+opBwCazKRBlwFHeQK1f8Dso2FhLKPz4uc99jvPwlZd/Rq8FulEJCSK5e/9QTk9A8VuVNFBao+BVd3eXIWOVKowwGhYyHZ8pCBhlLPiIEEQo8ZABYDEbTMccD+bj5J7Iwls6HjkWsYpITIs26FHVO9NsKeOTlzuUS1asc665KQQHVj8l5HBo/RPNYSB4D8YhvZYmwgNAWhjUuvWLQqX2ewBnAJ/Hr1+lzLt//77s1Btcx0pTrWGNyjCm+wJCZhm6J5GMJpkMRpMQ7qWegajSIKkB/pBQTQ9okhJs4Dr9YZEjZWsD7TTw6L/zMsfkxKKaCOq+IEemUatKu5WSGauOIoSQmXMU1LTqc6gcrnlGIPjAuE6qHWWZClW+K0xOqhFwjMeZTGudAOIhN5aauxRbIdWFJFZfAUADRAPMZwoGFDSeS0UXMZqB3BGtZ0Wrk1Sj+iP7qwcT1VSrn3uDll8jZY+I9Z2dAyOE3+/8e8qnEi217bH2H4DD1qKNhQdAEHSYh+bl414VcmIot5bF79cCBVeHp9gpPVXuxSFNmAd2PwvrxXVIRY/Cu+OiDgw8smWdxdpUBhvFXHt/IU+YVxe93i8g2AKOC7v3I39wEyDY9ACbfr/p+G8ccHzj23+VK3d+UdmDQHn11gEv7NhYZ5X1At8ehImma6xTdn1YplcAQImeFtYy+70JOdtMcI9VHnFVhnwqCSx53JwhxK3q6bJIFJbFmExRZkVHPC6Vu5AbgeO0WC1RNG0u4xkSChPpdLq0dtaaiUzHE5mMxkwKr6IYExLCg+VpHCoXM0fBWerzTWGqFhb8mfLorR5ZVMtjtI2dxWL26XnKq2coTaWGLIVCb6C5DBueF1x2P/ZfHstdKPV+wwKr0DqgYmOCtlgStyk+Zqk3gAFFjhSaDK0YK31kUJIq4ymrBWNDgtJ51u/peIe8D1h9bdOzBG5scr4/zUIMBRfKz9NPf5wKi1qwD3MPAzZy7PXcnAPVsPUlVGjdDN39oDAtDSAUuUB+kRrg83Pcb9L1UsihrR8PXsqbvP/czwqWLPVwqDJu3jB4CPD8sOIiNAqv4WhCazTChs5OJ9LrncpoMpDObofgq91o03M5Ho7lr7/5JUl2LslLr91mzYnGDn5zLPVIpJFUpTfX+hW4h+XaWDgcFPdPfOoxefHFf6IlvRYjsRmelDqBMZTd8WQgSa3B4zARz7OBXNpJZJmdyLWDrjz5zNNM5L918+2cTQgeKCi2WIeooIv7WlidKd7oIygyZUXAywoqNNMiNhvPMJ6MCESff/6zvO6bb7wlZ2cnDGVCCBCuefPWXRn0xwQi1dqShfA0pFENAQSDU5UhyOHgeC8rHANQC0NR1aT6qgzPbkuzFUuzBQ8GKCI0Rgh009D7wVI1ncVyfDyVsz4KENZlUV1I3FjI3kFX6hVl1LJwKltbpjz1Bmey10U+xR4BxWSI2hcoIgkShoSFPn0VYYTQaJ+p0pstNQfIXlbTJVfUQlI7rf2gra7X2X/Iu8Bz9wcneahYI4Q3IXsBfQ3A4A1FFkZWABiRwUw9bQAip6dnnLvod1y/1enKfKrJ5czBiRX0qlFFW0wmOdbECeMRZLmFIS4X6I8JPQi73Y7sdjpa1T7SIpOzmeVgVWQM+ufxjCxjGF+Aymms8oCyO1jrmfht4DGQppQVQ5uXfr+07/z6jqJgkFpD7c55EvYhAxQM/8rzjSLNBQyvdWvB9hy/LnxbF8txCOfVCuVKJoD5HPZdeCVZDwQFZtEXdP8UIZyxethtvpgsNm8swn1X9pP8U/DSll0Y7vi7eYuCieddn/0X9Pmy4m3jEkfGXKXPZEngxJ3wTsFAqIGl4TaW47cacnVeWzd5MDYlnb+bPng/57xfQPN+7r397eYe2AQINh3fdIfy78ufQaAxlTivw/G9b3zm/dXh+NZ3vsc2lS3X1tDzAIcd93Uq1gEO46Ffp2jpjUMIxhpLim0oZSC0alGxcBsf+lJ0swEOCuY1gCOuhtCUIGwooGB1CbGj84WyJsESsazUBDSNoMVkGEaMDV2tl6C6RQIy8jTSakzAgRdyNCxvIVecndUctKm0gILVBvcICYa0nqKScG+0NsY674PQTrV4WoJ5YUVyEQkrc88mlgGOdX3M/s95yh8NfcNxU4Tw3oMAA4VQUGjdDWxOKCRm8400uNU6E+uhCCN+HzkRGl6iQNESNW1jzYmkWC1VWHxOlZA5Y99ROwEc+cgBQXgOLJt2P6vwSzYaC5kyD1kOfH2uzlwSKXIQzDroF6XRKvr14/sSSePcsNbUebF22XEbU/Mm4nNm88IS0/NK1XrNyWSUjwGK69lcRV9A4Tu8cyTTWSYSzVkEUhl5GtI/G8nVx67Jd7/9VfnVm7fk1tFQZvGOjJH0OhlLGi0llrlMIi2ciLG1+gdoL8YU7F/dyw15+eVXlPWqAoUdlnTUtNBxnCFJPMY1EDtfk7OjQzlox/LU9V0ZnR3JZKoWRpAqoN8wB0CyAMCohgK1cOP+eB68hwLq5cl5gI3zlyFd2ldozyQb0/Pz+c8/z+u9+vJrcnT0QBpgVop1Ld6595CAA0aGk94DAjcN+9L+hTKK/4yPF1U+Ses60oJ38HYYo1S3BRrdisQ1KG0TWSynDImzooBJglj/REZjsIclkqQtmVWmsoim0mjGMjxRb6ABYzy7r0MxHI8Isg/ggenu0YCgdLQoOwz/rbEEqWJvEWgGOuhlDYAD31lORN5fod4K+tvAHvoNfQhPIsKIpjAiBFa0ZgBmWNtqRQbrmK5a89qtAg6Vv8gtGozHDEODwk8mrJ09suwZuALVcL5mAi2xhd+Z94+mJRoONNG+inkP1rbKkjTMnWaTeRq4J2QRjrFwYwAbMCot5pqDgd9PQzgkwAafw1ncGfo2c3V8nEwxqzrr15zDEqh9Unib7TeUf+E3cU0Lwqp8t0T/IlxqE+DwQt8bjvL9O7YcqIhkA8ZeVijCRXgpKlBTNlUKqlkFZoVH0sCQAQ6EVHn559tDefdbAhzWpyDJ1HlZGHLY3sDoRpf4FnCs6A7bDx9eD2wCFJuOb2rpbwVwnAc20FiIeK/ge8sslcxSElr5AfFbE5bek1EIv9UcC4+4vZLmlbNVoaUWl+IVQmOM2jQojNXIYkkXedw/MAHCPPKcArCUcFMpknBnC1jA4OuOpFFvSaPZ4SYKRRjCdjgZqiWEfVGlUoXwqgibBKrbsgCYxtnas5lCqZLMCsYpcwkEvbrrx4wRPhmusjSZcM/HDK76fENSwGHAgxtmcNefN/FYLfccejwqVfEqi0gZmFCpc4nj3qKJtjZSFJTTUBko+rS4hTA7bE7JosoQFng3cD8LccJGhXOnCBkLXhpc24Cc0R2jEjA8G1BuEJt/6fKBHB8fy927t3NFlfMPuR7wbnCMQz8hNCNsnma9U1BRgNckKDDrwKICIh/zWygF1qeWA+PXkI2F78s8BCQkW9ocQfJ2AUR0cywSx4siipxKkebCNFsdgi+Aggd37tM62WjU5PjkSLp7ewKig8l4Lt/4xp9Lc3dH/vHFn8ms2pJlrSP9ccY5jErgKEA3Dl1h4Uhm7UX7kES8qC1Y48M2aUZTSTWEzYFuFoCiwsrdrWZTesf35YmrXfmPf/MtufnWa/IP3/+BFrQL9W6Q4D/PpgQcVLLnCqjwLFBC0WdQ4iwZ1rxrXqnxQhShjfD4GVUwwBeu/elPP8f237p5W+7fP5S0gdj8BeuU3L53KP3ehNE1veGxNEBzHWp3AFSpwqyhQpPpMLBQBXIIox4OFtLxQD2PABugODUab7XAo/ApqHRjWS6Qx9GSSi1RJX42lEU0kzq8FC4UK7fwh0KTabLDPgFZwqWDfWm3m1SuQdfMdobwOZUbNvOKNY86L+hfm2+WpMy1iBDIueVlBJKBUAiTDF77+9LptjkeCE+Eh6jdaEqShLw6MFzV1etmYN3muY3RZAkPls5x4Il+f8CK7mgrjBXNZp39jONDhDCBWhwyLoA/y4/SsL0Z82fwgozG7+Kq1hWBo5xhWvWEYaA2b4aoYZTNCXxRJHGOQo2i8loTkTQvI1+rYR+x3ISyXLfnKuTgasiPX/OUH6GwrXkw7L/9Ht70MlDwe6QBDn+Ov4eXzesAB1IgVb6EhG16NgqZD5DhQ6Aof1x1cxrnSnWK/FijHtU6pSg3EvwWAQfmCWioFdDqnLDxyJ/LPCRbD8cm3XV7/APogU2AYtPxTU360AEHQqreDeAwV76BB9vgKZ5KLCFeoTKB513LXsGFMuCBhZ1nG9N767DAXpJXnUalU908yAxlVa+NYxvfhQJMFpoE6EABFJIt4emAEozqwgAcjEdeKK0l2GoYihMUYihNUBAYLhSAGplKXOKcCWd7Zloig9IO9zCE3ngCa+mI91girMPVabB+8SCmAHS2MRa1MVC/uKzs+vEOudb5GFp/W/sSV8m2vFnaHLDwKKOItRAQAp6RAjIoBgBk3EgRsBbCFI7uPWTdA4AS5sLUNYkSVMN8rmCBwr0A5JRRpqhdgX4A2EB4z97+Lhl0Hj68n+c0eNYXqBIF2CjGRTd5BW58bleHoxpoK22O+7nK80seIK+A4Lhn+co3Wefh8v2N414hw+dxqFqP9whLMsBpieP4vYXakft/NpP9g8tU4gG8hmenTJit11MZjQb0zPVGE/n408/KV/7kT+Xv/+ElOTobSK2xK8MMVviKNOp1GQ97ZIgaTCZ5WAzmoylCBgCyinocmF4faFgRrpODggjsQLC6T6WRpDLsH8tOupS/+e7X5a3XX5YHd+9RsUS4nHkFGNwR5vxjl7t8JtS6wLOb8kllH6EypRyusixazqA4K+DgvAzhhk8//RSZp379+lty585tejhAqYx1h5Cq4XBCT2efORrqsdB5Ekg05oGsINH+N6XZaDQ5TnPMWcT4z2W+mAaw4XKmUFW9Bg8J5FTC3ACGClGoQvmZUonHnMf10AY8H/rLQEK12mXdE7BDtTt16e60+D+uCMPHoEBz/Qd6WF2zhUIZVTUHwOadeTsMcDDZO4SueXpe8zjtXzrQApGYq0PNR9nf3WEImva55peYzDcZYmthTm9YxoRy9DeYngZ9pfmFpwMACs+Le8PDYeQIlgcBuaJ7jMrO2VTJATBO6KM00Xw5vGD8sH4zL8sYrG1m3Q5eDYA0oxOu+Zo8AXj4RGhjFyzL9RxwrGFx9HsoDCYm/71BrtgHnUfYJYJbP654fF0NKevvTSFVRrbh9+w8nAoEALXQr6TGNkONhuCV9xWvvORyMqzP8r6Sf/4tAQ67fz0xml71dkHGsm8DHXBOu70FHJtUse3xD6AHNgGKTcc3NelDBxz/y7/+d48AjlzxWuPh8EonBVDpicpKqRXxMiHrrTP4KTYkE1xlMKMg59HYed9JxfXKYMMEhyYFIzFQz1VvhLZTlTi7Bixs9HZYwVGEGLQ73Dyx6WFzQTIoFJ08byF37VeoENOqFvIT0E7fl35TsveQt3pORTJ4NkbgoZ9wY8V3qO3hhXu+0YTNx1vatNha4fHR+yudrH+tAxzrJibOQwjrOoXBNjSMkW1qBkpNaaECMATNqYIwYySD4g9LMwT8rbfeYVKmARALWWBtE1pIY8b+07uB2hGhb62vkdNw9epVuXbtql7v1k0qwKgDYG3jvApgg+8D4MR7AxpUWlwNDiaAAhyFOh1lwGEKgVmEfZ/694tpUcmKadfzAAAgAElEQVS93McGMGx8y5s4jmuonSqMFisN/GbzB4XmDHAgaRjfA3CgXfAaTbMhrbSxqMWa1ZyrqfzZX3xHZhLJ//H/vijN9g4yXZnUCws+UpZQgBHhkhgHe1kuBZ4Pfcz2BypZnKN5C6pcQgFHG2ZZTyLGeS/pZaouMpmNj+Wzz1wj+AAIYVge4uZBiwzGJtHQJnz/V9/5tty4cUNeffVVPj9ZnILF3xTwFWWpZADBPUHrmp8bwmk+9rHr8ulPf1ru3Lovr7/xisRJldZ0AKObt26TPYngIV4woXkw0NBGU0R0TUWyjK1/gpwKoRh6vCKz3INZeHq17p7+rsGkeg3XNFCA0C60B3NsPB2thNIYELPwpDjaoUwDkEprFWk0Erl00GXVdgDMCkkLHq3fYkoldHFTwnGe93AQ3IXaPraWbG0b8G12duTKlSvSbrVkOOxTPsLbQhpfWPA9eC95evH8COlioULUKsH8RQ2R5ZKgA+F18C6gHfR4JZpATfkb6GoL77YBK10btkYMcNALHTyxlqdHGQbSE4Ax82KY4SEUbWyQwaoIezL92NjjPOmD38fyvSwAjtxjwRw79RZRvgYPxjr5oeuoIF3xe6g9i4U0cy8uAZKyvPFyPD+2IvMsnLTwqiKBXvcBTbIGkONeBZAIb1JIuPf7nF+PPvbAyzk754MOqTLA4PUOvx8CcFD+zMO8mgXSkC3g2KSrbo9/CD2wCVBsOr6piR864PjLv/7379nD4YVLrWTBeFRwrlqSHwUejyrDqwr2KotFuYM0iS0oxSGB05RFFTIh6Y/Wq2AtctR3DJcCbz2SY5CLAcUoAj1lykrh6c6+1m5AguVoTMvbnEmsVanjHCvuFCiDvXUfbbUQCNugc0FrbuhaTSktJxMZDDVBkgm2wQNgld5tQ/HubVzflH1uNuausMTUUF16nUKWbz6lkCs/fvhdyJk7F3T4TQRtMYWFHiBUEq7pBquejdAf8xnzK5C3cXx0JmmomUHPklWmt0q+QWHBdVPj3A/MPACBCB1CUTIoqAijYuhWYKzC9XhvK9iFNgSwYcQ0Bg51Dpk1sYjLRhy836xsrpkC4UkN1ikNBjjKG57NY7O++jnv5wioTnNwGsJ0LF6dihVysQM1KDwcAMdgl0LfQ1EeZyMmyS7GE2nVm9IfT+Tg+lPy+T/+E/n/fviPcvu4YA8DPTE8DdDWEBaToZAcK4sjxtlCVRTAWxiiJb1qWEJBgGAK3nwBEANSgBnznDqNmtQWQ9nfqcq1S7uMiedvMyT+KrsWACa+Q3LyV/7oi/LjH/+YoMPqVZDmdD7Pwb3vLz8fuT7gO0i0uB2fA8xZi4UAcDz//PMym4j87J//SWYLTYzH/HnnzqEMBwgFE8lEk6WNXhbPkYPsJSzA5o1RwwnzlYLFnO1KM8b5L5FLUgkVqkHByrC9hSynCsapfIPmmcDYYvVFKokmsuOF9YV72LNDCZ/NEI6Fuiqax5TEIpcvX5L9vT2GGsKIwbmWh76sMvxYCI9P/DVZRdkSQsRwfzMoGEChUSSKmeNy6dIB1yfmHXOA0lRZ6CqabGxyq3g2fUbzhGHaIQcG8hdGJswFJJIPgoeUNUzaOxxz0o5PdRzYhyEkiNcOhQ4xXgyRmfbzWh7winAdsk6Gvq/X6pT9uUc95Hchf5qK9swx+oW9xsAG51cY07JBwmQBWL7svfWD904jbNbLjTJoIGXvmigCu5+FNK+7hv/dumvYnqI3KIreYR6ZfAJfWprWNWexgnUExVwpgTlfkQSxJiTX2occUL8mba3m37k6HP7Yu32/KWn8PMBhz4eQKt2ztP4TwurYL5VQn2YbUvVuh2J73gfQA5sAxabjm5r0oQOOi1iqKMgDX781zARbsWA1Xhef1wm9yIU3rbPA+FAtu85qJxQhQeXOUfASBHK4j89fUGCkGzhiXaFQsp0uRn++VEs4FZKFbuoQsEmjTgVkGrdYT4CVgcdjWaCyM6gfAUbSVBLQJUKRMearUHODCoQsmXNgyo5vvymR45BwOgyVifEbWpkDL7/FUPtNy5RdhkK4JOzc2pdvHhCjRQLiWguXuXNKxAE2VtUAYuz+trmUFejcQxEs3RaysFtHFoSrNTKfEbQdHz0g6KhWG2Sp4rOQrz8kKVriZGDJgjLDkI4AkKBs7e505fJjV/i7Bw8Oyeef1mt5iAfbHCrRs8/Ma+GYvXSz0c1W+7UArwSMpcJc9vw2BqDl9X1SBmzlBU+QELw3Ngf8vLfvbK5A2TWFSuep+z2swWHcqCRWIibzgnUN3g18N0BYDqys04yUrVJN5YlPfkpGUSzf/8mLUk2vMuRqOR0zhIolBELtBcz50TKMC4sFhmrjznMXL9UbQeWPVLhI8tVN20BHRaA0z7XOgUylEWVSXfbliccO5NpTH1Nr6UTrfZBedTrj2vrMZz4js2woP/3pT7n+MObWV7gnzlm3pqzPeQz3dFZYK7x4+fKBPPPMMzLPKvLa669Ipaq5O6Cfvnf/gWQTGCCWMlkqQMELXhsoJTC7q1UU4ZQ+xj3QtRJgBKrTZiYzMGUtE4kqmgDMGPgKchFEpjOtcr2YAeDMCbiQ/8VwSnRpmuYJ4+gntAX9ADAGsI05jzZhnrLPp7NQh2aPckpQhycodTaPtA+1rZUlwrFUBuKzhW/Z2CGMyXswbZ0Y8JlHiaS1KtvCuYdQrvGYXjWMT9rQGiPrQ0BRSFLvD0s32aEA1rhGABgWMpgo6xdARi1VzwkJDGZqpAGo0leoPRF87gbKx4Mjggt6BAA48FetMQcE39UMoCym9OaRjcioW0FhPVMwmEf+uPWO75aZGjXK7FG2VhaBinidXFhnoCjvkUlVWaxMxnh5gt9DPl8IWJxBcJ38N0+JsjAFal8WKFV52K6D7hjiY0agMc003wMECvB6ZEsNCS63y9ap5YCWz8nX7W8RcKANSawhipg/pEEONa7gyeS63yaNPzK+2y8+vB7YBCg2Hd/U0g8dcGzycKwDHH5DR+EqEy7rBF8SYiTLVuL8QR1LVVnZ4uY8vzgHQT3eWrhJhbWn2cXGpRsREpbZTgjWEHoCATudq+JAq2WsVI5pUyt7YyM8GoqMxgMZD4bcHFOw5dTrUg9KMmhPzSKIfA9ULMb9rLgfkrLXAQ7rs6N+nwpXBvrTCIXpGswZUcVU8lwGbnqBDQTtgmJGms9s4uaUxYIVjuwy4CgDBVPg7SIezNiGZptdGXTYM5hnA+2z3BNW+W61JJ2rwkyFA5Stw4EcPXgoZ70TKhHt9n5uYeT1LaQh5FM0G1XmyNiGjvbi/aWDAyb9ogjX3buIue+r4iJzHre6AJZfYzk85mmx5/UeClWKdD5BKaSHxKyirpfZLyE8BDk75f7x/WTz3M9tm28G0m1s14ER+11Ro0XngX0/yvR5GWYUVentAYYE1SzzHGpVqYBpiExQC2l39+Tyk5+QH/78Zbl7dibz5Q7rE8DUv5iMpGmhPFAaJZLBogCspmQbSxLXFfOZRuyDOA7geqHKtFqYsWfDi7ekRzAbnUm3GUm9MpKDvbY89tQTytE/U3IFrD8kjWPuvPDCC/JPL/5I3n77bdKk4oX5hXMsX8gUJhsD/x/vMT5oH62xUDAT9URg3KEkp3FHjo4PpbvXpfJ6fHwqD49PUCKSCu+0gorSsOZqjPdkrLkceCG3A8Xk8AIbnsqfokglcNc8hkcURAkAc5pAjcTxSoSQsYpMlhVJa7FMsiFzm/b3dznnQK+L/JNFkubMUQAaAElgYkN+ziuvvMLQQQB3KH9gH0PoF/oPRhO0ZzLTInq6VoMMdCF5slRaZcxZzCPWwwneRXxGmKnJHZMNfr5GaYt9i32g2+3ITrsjAHVkf8qm0t3Too7ek4jfGwhBjhjChuAFUuOJ1npBFW/On6jK0CoyzkmUV2BH+BVZ7aaaV5TnUuThsIEOfTnWxHlW/taAWryH5wavGvM7Qm2ZJeqdzCi781yvRcrP+Sv3gKiHBnV27FlsXjhRIdNAQ2x952WDrpnVHJfyPK45WvmynGE/ngM4/Lqw9qw1ODHHT4EW9k6sC8wpeDjRtnG/F/YvhHXCaIO5gj1vyVC4SvJopXOdawF0Bxpj3ycrSs5vCXCYDDXAgfBJ3bsCgA2GFuxHfJ5tDocfwu37D6kHNgGKTcc3NfNDBxw+h8M3zgQjWJbK33vBx2JXa2pMQPjy+8rq78sd4JUuE4irwKNIKi+KCBasIdXIFWoLFlgPfBJk/YbEaeXWRgsQ3qMKwmg4ppJbS+qSNFtSazZZTBDJutl0LqN799hk24yhxJk1XxMZNdYcbTZFTOtOaLIldDluvghJCTkesOIjVwMCrhdc6rmlyTF+2H0tT8MUcrXWhZyUEIIEhdoUgZXq5eE8/NYrtHkfBY+BjYM9Wx4C4fIdrI0etMTTuaTtpkyXCznqHdPCuoMqvohNns4lk1Oy/CD29+x0yIrMfVL9aqV0qWTsT1iZRhOEk82pUFIZAJidqaUUxy2fANWfYeHF8ft336alU0dVrf+oJqxWK7iZNMchpaVOrd0alqEJx0mc0rJlihYZbYISQAt2pIoqPU4leksq3KU6JmahtDVinh7re7OW20I3YJqHdBjZQAAVpljr2BbKXx7vT4UaCc4V6ezukdjg5KzHJHyA1xHyX2TJMBf0yRNPfVLeftCTH770K6m1diQaPMyVcau8jue2+0LhXr8udQ3WxoOVeWXPZb+BwpV7MaOi6vXOTpssR5955nH29/279zgGyMe5efOmfPELXyDoeOnFn0qvf5p7VyxJGEo7gdZM54+Njb8/vjPvmh8XrxAZeDfvCUgH4IHDuBFoOO+AKd5FLg1CAI3RTueeT7jFjEQOg72sJoBZfXF+t5GSNOEPnv+cPPHUk3J8ciZno4HcuHmLzw/2KoQepqGmRXunk+cxoGZNY66hn1FSIyOdAiul5UZ+zCJWy63VEUFb8KzMmQDjU61JY00L3qJFJr3jB4LaO49fvSRXLl+Sowf3ScSA36C9DFkMzEP8H4CWyg/1sB0cXGYbCYTiCn/LoorBswxmQAsjq6YOoIX5DaBnfTxdqEEH4OK0N+A4k6I4Sdl+eIfMwwYZg1eROF6VbBq82msS11UmFgn0Jj/9+ALw2Pr3xhgDGdmiYPzy+45X7v3vbC5wbjLMtPCQ+nmcXyvSUMbyte36sSj9L8Jp9Ry/w2otnHX7er6mpydKlR0S89EG9KftWdN5ERJWXmN+77Y15e/FfXy1QeXtf+PnTTkeBgZ927z+YCQO590oiS1vCR42yD2NdDCdAc2nTFkJOStq+xiI93uiH2M7ft79VwPKHz1r3XVXz7q48OGmDt58/U1X2B7/IHtgE6DYdLy8Hje1tXy933gdjq998zsUVF7hNQGH7xaOd9wL0XyBB7aWsnXHFFYPOPzv7cEt/tzuuQo28K0ljReKD8Ko7P6oo+GFcVloy1yVUS1qpGwmVtQHVppp4J5PGy1lSIJrdTplASoI3QYLvqqF3ieEG6BCYSN7dotzNwDCJNpQvVSTEhWYTLJp7glYuKRBP9heuS0DDvZj6IM8XCl0KNsaaA1xHgTyOmGc95nL4bDvcrDBmOhVVp0yMNmppTIYj+Rs3Gc4FCoMd9KGIJAqAhhKYe2Opd8bkj611xvQ4o2NkLHojaKg3CIkHVM5WQQe/6oqrFTuk4QWzktXLrPPodAMzh6qJ4LgVhVyEARYaIjR/tYbsFjDa6Ex5fiv99G5j7bYmJqCQVamalEk0s8t66My4LA+tPltQCL3grlCmjgnm2t12/MAR24pDIAjBy7zkBwrGtKH2hdI4E1qdTnrD6g01+JUMlhnF0tZzmfS3duXpNmV127clTdu3Zd5NZFkdJL3r+XfWH4GlYiQtOqfx2+oslQP1jqFA9/NQxI1ZUwYS1hSwaIFD8Nzn3hM3rn1NhWeL3/5y9JME3pnPvPp5xgW9stfvsxcFO1X7SeARv1f1RAwJ7+sHfn8DiF1XkZY+9Fus76TKSsoyTAE4Pr0GoWQGBsHG0f7n82KHDPIE57nEsetng/u6WP/LbZ90n8oB/uX5dt/+R2pNRryjz/6H8yz6Q9H0mq2JarUKSvQzmHIjcDaxxgBSDSWsdTqDak16gLddzKeygwFSCsxAcd4kSmJAtn1dC3TixRAZaXWYLhpI41FllMZ9c4IOC7t78il/QNpNhL2P0AP5j/WDPsl9B2ICkzeYRoAJO3vX8rDGodDrdiOe9ZTVX7BqoXnYV2VYDAyVij1Bof8CwCceVHDAzkdNjbVmoZYIkHdCv9p3xceQMp753Fambc5VW+xl9jc8eux1mitANryHriIVOG3/cvPRbzHtdZ5N+w8hBn6uWnf2zVrtYtDNuuxkoroqwgNNc9/KAe1cg8//3fbGpbowbT3yFfidv5bd6N8zVs71yk+Hzbg8M9VGB4U0J73AuBQA1O0AjiY9kS5FiBBABwFZfoqWUR5bhVtWQW0vh3oO4QPXvTaDAi2gOPCDvwdP7gJUGw6vm7NXtQlHzjg2OTh8JVCvVA1IYmkca8cl4WnCcF1YAXXMyW93DG5wAAvep7MC0uOsXEYP/zFFibERpvLnWwoUAqc233Zamh4EnndETudyWQ4YpIrhPB+u13EY4dYZNsUGGLiclfKygg3eMRrM0xIw01AectY0akmolpSYVkQmUKL7z3gMKBh3PBQstlXrrCcL+a3DnB44ei9IaZQr1iMA0uJbZ4GOExRq81mctrvSbZQCksoHBV29Jw1WqJEaS7v378vR0cnMp+JNBoah80EROwHi4WkNVa8IFiit2auLEftVsK+wvmwnu4e7HO8Ts/OeE3UikB7yW4UAAeUUHzHzZ7595EkaaAzXahHCvMSvwHggOLD2PwQ6oFxo/cKtJ5JyAE6x8MBtqzyulg3l/3c8Ar6RR4O+w3nQEiMza/jAAfnGXx2IDGoIsxuSq8HEx8DmGIY2uVr8uDkTH7xxk0ZZpEMs5nUp/rcphThPnlOBvojUw+PH3//vJPIF9xcMa9qNzCcyqq463EoQZgnsFS3E01qfu6Tn5DPfOZT8us3XpduuyVf/9qfyK9+9Qv58Y9fIrDU8dTEbxA22MtIAHwbVzb/4AEsK3J2jnlnjf0KyrUxWnGuuxh6GwcPHiesZL7qfbJq8Llnh/VaVBEGKYL1RyWuSqe+kGajJZeuPC7D0VQeng6kGqek5m21d2SWqacF6x5yo95qsi/gweoPBrKXNiWupxI31FiCQoDTyYzrKUWeQqrz2EA1/lsBRQLLhSbN0nCD5GmE1s2n0mqksru7I09cv8rjSNrH/TFmaI95/HBP81YYo9LOzi69Vzj3bHAmWQBMCIuD95Fekgi1Q1oypwctJHOHfmRO3FQBH5jUTOZonY4+PS7g1QBIRAgaQ0+DVR4J+7q+NPcIHoryy+9RMIY8umcVIUGLUsiPN97wukHhL1/DK4oXAQ6Ez/n15GWvrsui2OG6dtZAp2wekDV5jHFFDQL0voV1Tra/wKaISvcGPv26z+WBG5t1cs3kbLmPcxn3IXg4ykq5N9JYiOMjkyB84QGH0i6rh4MhY+yzdwc4ym0ogFghE70OZO3ZAo7zRmb7ve03F/XE7xzg+Iu/+re5QuEf0ASfp8VcJ1ShVNpDl13HulEUCcMrikD4AGFXFmQr7XDWegMbnmrXx+Cb4F35jzagRgCrys5kOoNLBta1ltSbDZm3G7TiIt54OpxIhsqwM43dB5gyy2d5U7BnNUulPQM3SUuixX5U05AAWiQDpS6qaZsr31z21re2Kfi+NFsKlb6cCz642VlHRAGHWeahtOftcR4O36+5JW6utIfrNkW2JWxU/hybGzg+ODvmrVikqxU4/cHbj5CoqConvRNaqlVpjKUWK00nFAIoKpOq5tjU4xpzNVitvYKcm6okpOXUQl8AG0gQh6JzfHZKpQOKC1h5DPzAdWUeDlOI0BdU/IIlHNZxtcgGNhLR0D8PAvA8eWy1Y9nxwNr6C0pded55IWCbn1dSvTeDiacXeDiMoUjHTp+FvzcrOmLTWfNhKagqD5DBGPXg1cN8Qbx7E/TOrR15+/Z9uXH7UGbLGgFHkzUcNGzEwIZZsDnmgX4Ux8vzB8eHwWruZcPKeVGNNSjw0vvoXIMnDHOmVcvksccuS6fdYgLnOzfflD/+8pfkj7/8R/LzX/xMXvzJz+X4+GFuRbYij8bIZhZia5+XJVwvYX6XjSI2ZvbsmvOjFLimUPNawYLt16eNH70gIR/CWKyQi2DrH9PckzpAluIYQAfmF5S+5565JEfHp1JvdmWxqMlpbyzDyVxefe2G7O7uy25nRwtnBk9Yd2+XQBk5HGf9vqTLhTRaTUmaDYkCyxaUprQaU6a1ujt5eJLlsdCzFwAQQo4Qsw9PKQoGYnxmU3iFF9JptWS322bOCPrlzp07uSeQlLkAwWFc0T/Iu0DfgdGIxoHdXYlqUci1mEq70dBwKCboB8t/7GVPYOEKfch5WFVWKgV/WnsFa384nvA7ABuSSVQqZE5SkoUir2AWkuk94FyRdSVSjTKgGAdZbuDR5kuuUK5JCvdzZcVbvCasy2h11+2t+C4QmJ0bUlVduByQPKyqsJqnVc05MoBh69zm8HC0aiTw+w7uD1rni/bndcr+yvkfMOAol/Eoy95NgANONwXMoKVfBRxYq6BN5zXPCakqFwYo94c/vgUcK1Np++Fd9MAmQLHp+Lq1e9Fty9f7jYdUff1b370QcJQ3cC+48d4s7LaBeOVFN4kCkHhFxN5v6jDQzqowLlXRNmuOSeRSL+YgaBmzlgHqFZDxqRpLkjak0W6xmN+gsiT956Q/lAVqD4C3P4qZBAk6XEsas/bymR2fPJSIFQUyfLYNCmEk2DBHYw3RgrLB8AGrV7AICdWl/BNT6hka5J7N4sDzePBZUObC7xlmYjkrZC4q+Nl9F+WWtGAB9puwPw+i2MY2V+wl8OZDEZiPpJlqYS64jnBvgEA8Pyqmv/32O1Q4YHmERdNoLaFMgIN+GYdK5TQrLRXkxZoQDxV3Mstkb3+fCeJQlHqDPsM7oIBpSFSWJ/hDuURbzcOBsbLK5PMQSmVF0fEf57YabbbPlDB8h+c0pXNTSFUZcFjflTc+KqeBnMBb4DA3y54MUwb99wY4cnASAAcsvfwuAA7kECC+HePJpGUUnKvE0tzZk0G2kPvHPekPMxmMppyDKcdBlRYDy2YEwHco6ecVKHs++w7K7Tpl3p4fzFi2PgD2dN4VoUwH3YSUqscP7rJIW3U5k6eevCZXL+8xmfXVV94kKYBaG1VhRzE827w9jSwBhvP0ecBhAMNbkE2WWR4H7oFQNA846Dtya9PkgD1TJdKEfatUbPkHHONQO4VtCqQVmLf4bS1Rgornnrksr77yunzhi1+W7v5V+W8/+JGc9cYyGqFARixNhCyOtJo5wXRgx0O+E+VrNpKoFgsjj2L1JlUrVVb8nozGEsUKJjXxXb1V5tXReWjhhxpqmNQw97UOEDxJ7UZCwIGcqcPDQxoPbL7QwxtC21SRNY+1elGw3vcuX6LHxGoXNdOU4XRYo/QgpkqygRBLjunSSDZUrsKBlIf4hPAoXAshZxYqhtAz3E+9HEj8RshXyFkLpA9+jvrxBEC0ueGVRXsPD4utCwPNlr/BNROKvq4DDMSrTi7769s8XAc4vEEnZ80LXgx/DNdrRDCWFNTZZaPcTjtZmb9m/LL5sIg6ucHJr/N8/wwshfa5vF9/lADHel3i4pCjOmQOPd6aw8H1u8CcU3kNwKETxNMGP5rD4eXiqipS3H8LON6Fhr09ZaUHNunHm45/5ADHt77zvQsVirIQzgVlCLNAAqDf5E3AmlLlAYd9d57wKiszVO6DJUyVgyDAg5ecbTMNMijGHtTwfrOIlgvSrSap1BHOgyJ+cY3xk2CDgSUQ+QMIlwVjjFrbYZ5cSDUkgJsSaIAj35AcwDC3tVcYp6BbRPI0uPwZTw7GFE1WpNISAAE28bIyhHsY4LA+yyufmmV8pjzuoMDMrWlsegBCluvh+mll8yU7iSqVfjOzsUidVc68BhDEpDIFy1QnlTSKCdQQSkVrYzWS096J3H/4UI6PhkW7bPyCNR1tTEINAdwPFm+GOYUX7nFw5TKZl/D9w+Mjekqg5Fh/YSNAUirahthwPkeI9cf1tfAbqjgrsDPPRqOhLGSIdWeBsZCnwwJjiJcfDqnAwIFRtvrZHKCC5kKqyrLSz/N1gAPH4Xm7CHB4D6C33BqXA+hBqdhgXiE8YxmR8hPXziYzpItLBOazRlcOT0cyzpakzz077etYBYCFa1iiNBXZMO49FzJoa8uOs6/B8OoKo5UVkLw0TKhzwjmWh35E0kkTuXxpX44e3JF2oyqdVizRIpNGUpFnn31G7tw+kjfeeC0PC5rONNnf6LChXNv4+LWft8niJ89JvFVlF1TYKccBc0Etm6ECcQjJ80qqgT6cz3kHxZjKCipdmwFCLccgnsjlQqg5gjG3OhWNeCa3bt+W5z/3JWm0uvKjn/xMJtlcBkO11DdqKY0UuA+u3x8OuE6USSmSyhRF8OYCco+01WbdjVk2l26rLdPxhGDEqn57IGnkFwCqWBt4JlxPcz1mol7YpXQaCdfXJz/5SY4zwhgpywK5A1idrA/B1KUvDcFDm7sH+wQYOKffO+UzdNsKELg+Q70LjmmeL1PIr2GmHk68YDCyPcRocYeDEduH61leGKl1A+lCtoYFaXW+PqoQUr8M8x8eaFPSbRztefU6qyFR5bVg/Wqy02SEyVqE8tr9vAy2+5u8Wgdo8F09shAyrSME2QVAbsVWYcQph0zZfQgSIyXoWPdSmfho4V3fP0U7H81FUKD9/nIMNiWNI0fK5oSt/1UZdPH9m3WVHwihMsCx4N6snkow7/E5HODQ+6aYrGwAACAASURBVKjcPS9pvGjDxfffJo2fO/22B5xOe9Eafbcd9W7ASfmc37iH45t/+TcXejis6J0XeCubLysB6MufY4sfAU1lgOEf6pEHzItehU0rKDxrwUbIb/DXL4MaWcLai7ibKmPcKyi0B/dpsGBUhjMtdoaYfrB11BD2AxC1kCUsHI4msrDUBs57KBohPt2scLbRQhmHBQ7KABXKQPlIziyfyBhCTGxDWgEDoS+M1YaKTogptQRUmLFptQxeF273QYqZQlsGE/5z1VUCLo8frlULCqkpVlSqQhE4nN9qJwxBq8lS6mBEWc7ldNCXew/vy9HpkUTSoRKD8TMrNT5T+ZeFXMPzo8/TRHb392VZrchJ70wq+EE1kieuf4KbJxTB+w8fqOU10HjSixQtc1YrVscOicTmTUBf0HsRNmPLKUKyKfpt2B8x/OPhw4f8jCJm9owYPyrswUrpAaGBO3hQrN/8Rlyekx5w2DziOdUQEhUUJFs3do7PcbLNjceCh8OqJsewEEN5gYIVlKTRcCJxPJektSuZpHIygmJaZXE1ePVqgZbVlGtNvi1YcdA+o/XEM/q1lT+zY2GyTdb3BxSeYk47GRH24XolZcLydNyTNJ4LPB773brsNBMmGYOd9+c//zlzbKBIaf6DhWdFsgyFOk0p9UoH16IV7ip5PsrrzEKq6I0LBAI4B2uvUKgL5Sv3cISQNl3/qtxpoT/9m82LOiVUbES/R50fhBeNz06k2WzL9SeelN5oJG+/c1sGk4wsVd3uriyyopI82e3GY7lyVQtdIqyqDfCBsKrOjlz/+JPMl7p96xYTwefZXNKmFuCzsTWwhDVBY0agn6ViXNP6P/CKELBmqJeiIZdPPPEEvYyWQ0Flt47K7GNnQdfwSGMGIiBLE4Y9AXQgVAsepLiizFUEHeH6YKzTMQzUvaH/wBZoYwvDUb6uAt1476zPvQdgQ59JQ+P4vNOFjENIqN9n/DxFPYl1+1d+Tk3JBPz6pYwNstnWzjpAYHPRAxS7l/1+E0vVRdfHPVPp514rUD6r96pIVD46zS40KBnIO68PHtlPz9nny0pP3t8fIuAoj7HKrDV5Za6x7aaOPzwaBjiQlwTAoR7BoL+c4+Eoh2ytgp1ir7e54P8HpelCfbF8vUdPfn+AbvP13606uz3vg+iBTSBh03Hfpndz7gcOOFD4b0VBKIEHVcYLRcGDDfwudibMdYrXpJSjUR4U7xUwRdjfAx4O/T4I+WAd1evAc7G6QZUFZJrsSp21NVqyqFTIANMbjWXC2O6q7M8tmVh5yBHPjJAgWHYQ0zyvqOdAhZK6rmkZCsm1CKlSC4luclT+wV8+HnNzxuZNwYfqtrBo83mCVTZs7OXNyis4ClZcEmNQWExxgULF811iL4bEromQHQ8wTMBYH9v4lcGGnVcFx35QTowZB/0AZQN/lQhF42ZSF4RCVaV/eiY377wtJ8M+QV4su7lSgX7V6yKkJObvn0NhwLgqtXoqO5f2WejrzsP70trdkctXrsh8VJWzQZ+AgPHhDc0TmQWlEIX+zII7GQ3VwlcLVikR6TSVZWaSjUMoSFD4Ap0mahd84QtfYE0DeDXAggUrLtqJ8evsKDDxgNADkPMAh81zU0zPAxwoGGkKjQcphUJbbJjew2GAA+CCSc5gBaslBCIIG8TvATjq9YrUO/vSm4hMooZMZoipHzChHwUwETJl89mH3XB10UOkFM+6eRdsWvbdrKqWcNtIy3MZtMYaghK8aOG/zQMZVyUb92V3tyn16lSS6kye+8Q1+fgTV+XunbdlOBR56aWXqKi2kG/F9aOUyVSYZwWLmN/MrR1ITr6ofab44XqY1wY4zAMAb6RfjwQhzqtp17YkUwMdPIeJ/QjV0IJ97OewlgE4AARu/fomFe/Hrz8hZ8OB3Ll3KNVajcUHO90d2W3syMOTYy2mJ8J8jc9//vMyGo/l5Zdflsp0IcNsIo2dtjzzqU/TA/jay6+x5glCHRF+hDltgMOs9bgnY9dh2UWRwdCnAMAIOUVbcc951uc6xTWuXbtGoIOQRgAGnTcFix36gHtCYN6jJ1QqshsokLFOx6OB1lJJEtZWMcBhVdjBFmRzDZ6SeSCCoAEhMBaq5NdxRV0UeqlnM/YjwJt+r7S/YCH0L5sXBUBdreSdA4GgKCMHxGQh5XfYA8rXOQ9wmOw9z8PhDXreoPHIOjonpKpVG9Agg75FCByfHQU7xwP+TxrX8sf3+4DdCzlR/lkeUUBDkoTN83XtKispK58/4oCj01KPOggPxgzHQ15SATjKSeNWs6VgBCtIQ8q6jfZVQfvs5VDenxv655HxeESr3QKOD0LR/6hccxNI2HT8Iwc4kDROS3EI38kVjeBeB+CwzdLCWOx8CK15YNGgIh4s62a1sYc1EGDAxT6rS70I54EmQeXdivmJSCtC5VkXmx1YRRAWwuvBul7TwlUIA0AYCV71elMtcJ22cp1jsxjPZNQfyGySSRqn0qw3ZLZAtdqCOQYbg1ng+XxBwUebzaqdgw3QuIL1KngpuMHONHER/9lPoTCcPbtXivhdrWBJ8YqsbQiowMyNItdgtZOpBElFZnHx2TYDf49iY4XnQ8e5GtqrwkzDtvibQEtrCjsBVD2WetICU6b0z3pSXS6ku5NKI1nKdDaU5UwZTxCZcXJ6Kg+OTwRV0zmGCAMZLkMlcagLC0kjkf16KpdbLWlWYmnVlnI6HMrjz3xcetNM7h0fy97lK5I2VKHpnc6YJIqYdeaQJKoYUvGsVmVvv60J6aKhUyggByXKQGKn2+b5DENZaCx5u60g5N69e3L98UtUVnT+goN+wXMWMwWWaV03DK+I+E0XlcZtI7dzPOhFiLgp6t6zYYLCPDEeeHuFlkngjmXGxtbOmVdR+b4h82ksiyVCKWDxnko2HWIblXrjsoC6ExWhkSQO7wb6aZqNZdTvS62+x75N0yrpjeNaKqPJTGpJm5vwMtKEXb+GVxQ4S8rll2Bl09AOvKrIAZmL1FOstVT6J0fSShMBVXWbdR8WUqsv5Mknn5aD3cfk/r1DufnWa/KNP3tBLh3U5PDBDXnz1SN57bXXcqUIY4V+xtxkvZZQ52fdGKCPwNZkhgAzDFgMPkMmKsV6x1jQKxnuwXUBI0TwyFlIkjdA2HjYGCFXiexPVhF+oUnPMbw4kE9ZJm2EGNVizuvpvCnj03vyqU8+JWlzR3751i25/+BYxkeH8sJnn5XHn3xK/tt//wc5GwwkqjUEGVv7l68yPPTB0bEshmd5+JLlZhgooqempsACHgCCjRDihWcAMIB4wvnm1cPcsJokAAa4htElX7m0L48//rj0z07pXYHXgoKBC0SVK97biH2Y46DrA4Dl4LKSPpwyMV+ryl856LDPtT1aUwP3M9YwKH/FfuGKXgZFeBpqg/T6Q/YtiEA67S7lNil0AwuT7llqOKBMXOp1/V7j17XJawCbsly1NYvfm+y0802GG8CYVSC/Q/HZiobNWlV4kJn4vVLvEyqmB5DfrCLUbyqL5Vgkmkhcm0taF6k31TCWRk+yL7nnMNQt7AdWXT2ERJniWn5GC01cWdMOpJWBhj1nWREuKz7F8Ys9DOax9/ff9N7fy0DoRYoX94rQnyY3jbQBRBW6XoqQKg84KkG/Ob9NhUHWzvHyGt4+DzS8HoD7bgqp2tQX5aT1zeevnrEZ0LzXK27Pfy898F4Aw7rrbvr9puPla5bP/42HVH37u/8mjzG2jdgLJ7AFaRiDFkxjKIyz9EShcJNnRgr6hqogriqyLXx7yPMABwVAkFNJnuwbLF+2AYV44WpIzMRmDuEDhRQ1NbBpUrFK6jIaDlkpHLHNyAhjtepKCB8IoT7WTtv4bPO2wl02EGXrpv8ebTAWGlMgEQNcFvJeMMEL4JVZe2/nIL/ElDfeayVEpQB86zYUgovgnVGFWq2sBjj0XgXtZM1yK+YFT/5kgerKU5lN5gLZC8WxUcc1MlnMM4mWCb03sHq+c/u2DMYTacD6iSrXk4mkVVDggiJqIfU4km49kU41kp04kU6ayuD0SFp7XZmlNXk4GkoNzDj7B2QOA0B8cDbmdejeRlgcngcV3YOCUos19AP9DWshQ78MOCF3I1b6TY7LPAuKzIzKCPonqS0JRqB8oUIzrKW4FxRVgNb5YrJiAfSgkEpu6FNTeP3cVoUmKDZrrOIeiNi88gosrxUq3nqF337H/1W4/RNZzLEuE0GIyHQ+lelsRK9CnOxL0mhKbzyjtw51CYYDhC/Fsr/Xlemixr4YjFRxRcL5WR8JyVCU5xI3NOSgfH+bb9icdakG2k1+UjWA8x7jFEWSjcfSbdflqeuPy7jXk8V8Jgf7u/Llr/6hdDq7klQbcvzwSF579Z/l2rVdqacTmS+H8nf/5w9YadwbO/AeY6RhUBpLbf1v893GgaFFwRtGA0LpfRprpWhTui0/IfdqBFYzf12/SWssdzHGUOgtvIryraJ1ZqAAI/QJ/VgNNTWgtFdqXanOhvL8p56WZZzKT195S077Ixkc3ZUrnbrsXboqb928oRZ9UB5PZ9LsdGjI6CN/IbDQ+Xlp40UZFOmaodzOk9gLr03Ai7nXBn1rBApGD6yejCU9FdevXxfk7YG1irkuUfD40hMRej0Yg/AJVLZ44Zo7u3taQBC5LYHud7+rzFW4Pq6na1HHF/dFDowHHPY+Z2kLhepGY6Ubh2xA8ctqonlMoBo276KmFASFXnQfAzWxzZ+yDOUBR1vr17btF2bQsfnn/3P+1wrAVAlVx5E3ZnMu93CsVAx3amg2pOeCxU8bGJtEqmT20tacnRT9o88RxjtScAMPqj3fuudcBzjsOe2/75fytTYpNNhfLnq9X8BhEQ4X3aMMOLgGUfQ1SViY1wDHOg/HJsBhxYjt/vn8DEaacuHFR9r5Plm8toDjwun1kT+4af1seoBNv990vHz9DxxwGEvVOsFpNzchahuPeTiwaJEUbYXmqMCadSuEWRiLkyngXjHjwjdvRqBHhZcjt0ZUROpBkaFyZeFToforBcVkIRkYWERrWnT2utJst5k4i/Cl0SijVwPhMrAsNaBgBAsXRCEAhRcSVLpgSQ9/s0DpiYGxjctbo7FhIE8jD1nIcyxUkE2mBe3sWuARQq5sIzRlwdo0D7/n3hcUP9LHhhAq8zD5zaGsFNsxZE0QhASFXcdCkyKpfBs4CVWclRXqTMbjjH3XabVZmG0+G8tyMRZUeY+rTTk6OpJ7h4cyGk3o7YlrqsTxWeaaWA2e/51GKpdabamDFjTLWCDwZHAs7UsH8jAbyqyeyP6Vx1gHftafyKQ3kMNhVmyYod0MwQohNfNxn/eiIlnRwmRGowmgkXZaMplo4TQcA+hQC3SwNrc0lh2WQcwTxq2DKQs1LWjh1r7xlstcacFmUaIVfmT8QuiHBxdeeTfFpTy3bK5YPoCfcx5wxA0oTlAmkYwNTx+qK8MiOmMV5mWlI7VmUwbjKRVWeAOhtDz79Mfl6ac+JvW0LYeHd2V/5/+Rs0Em3/8fl2UwnMh4pMpqD+E2F3g4yEuGavQhjA9eLH3pd/jM2gvjkXz5S1+UF770eRn1e9I/O5GrVx+T60+8JPN5RY5OvsGCdffu3JTZ7Eym2Yk0mrH87X/5rwyng3KAPkFbOI7BC4GQHj8efo3xfSBQMMu2987yWoFSFe/N02kKiSqFYc0Epd3G1+aEjYv2kTJ9mZdDxykwtoEquqpUuPAAIkwKYWKTZSqP7bXkuScfl+P+SF56+U0Cw9moJ+3qgsxTKBSKkEOAu0kGr2kt5P6IJK5wnFd67H3MGkAhpj/3FBffzYMByRTJ3AMQZA3WgM23tFYlgcNjl9UrCMaqlCGomGcIS1FveMVVHwcFufURvJagym0hn2O2UGKGSY8MWOgXXNOSnQnW4O12FLflkELK5PBsACa4Hrx18AqiXgnAS38wcXLbMVJZqFToH6+MryjYpToZ5fXtlVmTyXl/Q2YT+FRo5FIZ7kL08D5PmlcQofTdCOsBkF3Ibke9U6ivE0U1WcwjmWYwsiDfCqGpBdi2sDTIdN+GdUDKvisDDg+mPbjw78vnXKQUfdCAg8yTTmkvgyOTXblOEQygDL1NEoaE45jlcDwSUhU8qOc/o+eQLAwzdl8LL1z3e56zQaPc3NfbkKpNSvlH+fh7BQSbAMJ7Pb7p/N+4hwNJ4z5G31sA0RjzaKBj1m3soFC0zRcKnwpVt/BczDOPBUXZBACimu33FprEIO3wSqOgCNi6DqxAoLnl5gaWnLjGSrutLmoNtFkdHTS0qMw7O9WqwbhHvVanFRzhVcbyo4J91YLrvRwT8rprSIlX+qx9ZPYJng0qjyHExnLVzEpoArsMBsCf7zcHa4spouZdwkbFzS0AOfQ1N+TQfq9o+XGChcuOAXCYh6MQzHodjk0IEYCCaPkasxmKdGml4CarMc9lmk1o2Ue+y+G9BwQc8AyAshPJy/gtPQ61VEBrDCaWbqsh3TSVdlyVOgqMjQZK39tIZABGnHZd9p+4LssokrMHJzIfZLIYTeQkhEcZjTAYsEiZGxJwo+FIqiEszZQlhr5UIw0NSaIQRtWmAo4wFijjACNo4+WDA3pn8AwoEgklhaE6C/WcNJpFDoMfu6LPCkBifeoVdBAUlMGGn0eWpG3n+DwhWihz1iOdg/bK52QV60NrzaBgnOUM4Ld4jijd1fyhqCajSSZxUpcvfeFz8vynn5VO86ZE84FMZtdkf+eXcu/kCRlnV+XOvQfy/R/8SB4+PJas1lxZH2UBaUmZNDpg82YTi7bWlxPm68QVkb/49jfl0889K7XoVRkNT6RafVL2934lD84+Jv3BFc6zbDyQu3ffknt335JKZS4/+fFPqUhapWzc3xK8FRhYovLqxmtyxiflWt8RdAevBsK+yuvfjusYq0HCQjBUOSnoZf345YAD+QYhpEqPRzLK0A91AsLbd+7I8VlPQxGThnz8sV15rNuR+w9P5edv3pFsWZFsdCZpNJP+OABuuCIYCgkDh8orsow5wFE2nKD9ic+xy2tSFMXwFoHRDM+FZ8R/m5+UFTVl71LZM+e6efKJ65xb8NBElVBAMwL9txJkRKATD9fB7w3IwQiEMKydXdQSqfP7sxOl2UU+B9aeFSnEnvSozC28BRYShZAqAybw1IE2e5rNCdA0Kb3wyFtBRspDhDOF8F2TzesUc+/hOE9O+997OczvQx0X9qXlAzmrf60aWOqYPA+ZWtEaNQ3NyaghzQaFDaf4gxdI1JvJEIBI0kaQ73k9EVsH+h9eTmtfuZ36uVA5ysq6/135Gn4teQOK/16v98GGVAFwlO9ZVtJNZuH7AggUgAO/R/goksYZklaBEU49bps8HGB0uwgUACxe1D9gXLzotQUcF3bP7/zB3zvAgRwO22jKMcrcPEJcLY7hPKUfrNKKzMq3iW4uUID1f8i3QG4DlPRABWkdS8HrqjZbUrhuplCMgoAyWkIot+E3CE9Bm1C8z+Jo680dhr60kKuR1GQKN/p4JIPhWMbTTJKJJq2y8m6iFIBMjp0GV7OzcHlrSB6GEKobe0XQNlN8Z3z4FgJmdTvQTnh3fEgTlfrwLBayhRAw6xuvMNhKMrBEgR/yASxchf21XE0KN0XLNggkjef3tJocTiG0HA6eY8XZKss86b3TqHMDBD0g2xKeAc+Ofnz99dfz8YSSRcUlp7dcyqV2V5I4kkvdjlSnM6nO4dlIZDnNJJuMZNndkdF8LnvXHpPaTpvVyPvHPVkMMqnOl9ILIS3s81CQL4G1N7DopNMZratQUAA8WPgrqkhar7Ndo1kmly8f8HyEgWCDwHMgARnhIWcnPbl//x7zQBAu1u0qqxYYdSzEwysRZYXC53B4wGFK2rocDg840If+dzbPbPwAjHF+rvQ5BZkbZUU3RoJkKofIrYESWGdoySyqs/BfvbUjvcGQib9//rWvyk6nKdH8B7K705O09lmpVC5Jb/RAhtPr8uDhQP72//p7Oen1pb/QpMp1c5NjEuqC6eioAqOqjn7eraFC9lAuXd6Xv/jWN2Wn3ZCd9k+k1exLgvtGl+So90BO+5cliVMmkP/spy/Km2/8SqazTB4c3s/DoNQzpSQGvEOoCO8VQWungUMYGHzb7XsDp4VHRp/R+j0H6aFInQcctiYxTzDf9FWEVVn+hh9ngD0AjrOzvrz2+q9luljK/t6BZGBZW2RyrduV0XQuP3v9HZlWE5nOxrKY9qVKQKA5FgBkaAfyuqhsUikvPMJescmNDkt4qAqlE4q2zrcwSqAHD0q75WpYThPD2BBqaKxdgQr08sE+PR043js71hwPyvnQh2Ev4H4SPBzsi9D+erMp3e6esnQNz7j28CxgiyMIcONqfe3bzPkYWNqyEO4L7w/WEmqWjEcZQ4noqWx08vlrzEPoJ/MGwDNeBhr+s+VwmOy2+WH//dwiKHPeUAVCCohzsBE8GPg9SEkQEoh2AlyAhQ3/EYKK3EasockQ5yhhCcepot53eCrVs6sKr97XPBuFh2Mdre7qMxQUwGXAUQZY67Q7M0iajLJ+sn3I2UjW/TxnXVx78JwvvZJmgGMdWPQAozxemLPcMyoqWy1pnGvlPQIOa2Z5n9B7roagWzvyMM4NpDpbwPFeZsbv3rm/l4ADC87ARs7+Eqriws+L7/BnFif8NwGI2hW5wLPxDmADH6dWCTvEWecbfbCqs8anmVmCd8CUdw7GXJUp1BjAhoLwArxYs6HelLSpCZgQttxwADTGY9384NUIbYEARAVcxE+rgPH85Z4JaNWSnDZ0w7X+4WYHutBAIZpvWAaYDCihT5cLWvfLioCFa3HDCP2zzgpCpYqBFM5KFFzzZBnCvdYU7ltRYAO7FxVSGyuXCG8ub4xvPTD1gEnGlNgmEk6ZU67UwaqURHJ8dCaHhw9ktsiC1wrJMKh7opsuEoWh8O6nidSQNFqvy7R/JsvFVPZ22zJFaNN8KoO0IfsHl6TZbtFbcnraY22MbDChJ2pixeKCJTtG3K21M5tIPSg5YCLDPAAARFx2s9ViO4zFCnkgvd4pN+tms07vB/7e+vUNekAQ2tBtt1gZPsvA3QSlHRu7KrfnKSWJC1n5TQCOsmIPxcoDDt8WKji1hGFirKBei5UZCaGDjY6kSUsGmrYEU6dU40Re+MMvyuc/+1kZ9Y7ge5GoksqT1+9KFDVluvi1TLI35B9f/Ip8/wc/pFW1vzwfcOhacIq6edOcV61dndFD8cUvfE7+9E+/KnPMF1lIvZ7I41fuSKXSlvniZZlk78jdh38tJ0f35R9+8H15eP8en/vhg3u5EpfLnJBL5pXA8lZjip/VOTAl2rxjVPiYX1L80kCdBx6YA7iWeT1NiTGFHnKgeBnFccFot1goOIBiFFUTuX37rrx14x1ptNpMpD4dnYr0TuVffe4PJI7b8nf//UWZxInESSSj0THHkp4WFsWM6dGYT0FprO0aOcDh+6BQ+CzHZVUZ5bkIVwosUN4QZF4bPDMIB3xfoY/qSY3AFQnkGJ9wqQLEuDmxpPIWmKxCPiD2lL29A4ZSQSGGIQB/8J6AehcvMiyx+Kf3IBaeGavPAA8HxyQU6ANZB3LO4N0GGEzr7SKHJRQmpNc49KvP4bC15RVtNbE8WmvG1roBJFujNu/yfS6QPsCTXmH4nzAHhkUwq1r3CTKG+QRhj+U+N9Hii1HUDvMf3pJQe4VyXMEx9jRtSwAdlYKEhGyIjlTBP0fx/nzZtlnZ1TW0Tj7Z+vigAYflCJXBkpeTBvxt7eKYAQ7QwtCIOZ2RpYpA/DcEOPR+qx5uk1m2PrcejrLk/v36/HsHOP71v/1PKy50bwGkJaWh9Ke0Fo9GeWEss/gtAl2jzy/wyjMAh73Ma+Ct8FBGV5SoUNAOirxtdNggNOk3hEbV69Js71BhnIQQHhS5Gg8nMgNF6CKSWsjBQDE6ggMo/0moiO34ueFmt5cJJANg+F+tFYXF8FzG5mLKD0qr2SZj3hlP/e1Z77z1yzakdVYkPwntWhZSReucbS5IgHRJs97CYs+0cDSkCKliX7vI0WqgUMX34MfXGPSMijlB3QwVqZHoirASYf2Ss9OhHN4/4f9WN5ExCowthXkPqHMOLbTZaMtutysdsM4gr0OWMu6fyk63JY2duhz1TyVOqjJuduXy7r6MTgdyfIiwJo2FB20xPFlLUhRrzoZVTQaQtDGKQbuKsU4TFhzEfIPinTYbEtdq0kpqOdUpS3tUq9JuNwkCEYOejZWFByCkkVZpVR+NehJXNdnckv7K1iv7nIM4Rx27AszfQw6HjZn3eFnlZe/h8IoA4v2pxGMBRmoNjWsNaaS7Uq0mskjq3EDH0ylrPfzRC1+Sdh2ArietRk2ms0SuPfZf5KT3JzKa7sokuyc/+vFNefPGLalUajKcBQazc/I4sLy53gFICYZhhS1yXuKZFmb7xje+Jk8+9big4vt8PqHy9Pj+38nR4F/JYLQjjeSuvHN7KXduvS2/+OefM3QQhoOT47t5wrj1K+dqXiizoJ3068v6CF4BvGd4RKgdAfljn1NYTIIRoWyltTVq3kiTU15+gfmM9wqsR1bQU68lMpsPeQyervmiIjdv3JaT0wGJEZDzNBqfSGs+k29+5cuSTZbyv//9D6VXiWWyGMt02pOoilwihEahSGUks/GIhUk79QY9AxNQFoXXOlmyCGFSXik1Nik+j5PPBUhRowvlYVVzZ/A8yOFQD8uYuRjPPvusTLORKscsAKjKLuQ05RQ8sMHCy/sHwIHcOtDXAnB1OmoYwLNgvHFdeD5sfcMLUIxrUWE+r0MT7oNcD4ZywpiyqJBxDTky84WGYGpBUZVvBFTLkMcScujWKePs1ryY4foCl+iPixTuQv5jXSwkriGnDdTp6sXodnbYHii8yM1gSM8ScxZBigij0360peW7EgAABe9JREFUOWjz2vZYhLXmbXcUvubBQu6cV8bLirkV9ivvHe8GbNh9z1Oa9JofbNK4p0pep6ra3C231aiEATgwJ5ATg5AqegzpldO93ljwzleDVX/wfeD70gDHuW3bgMhobLjwten4xb9+t+O8oRHbw/+TPfB7Bzi++73/mKN9TD5j/IGyhbjaRqfN72CBAkd9mWIyzuN7g2fAeTdghJm7GFITnH5jSwM3fa4gB+u7AQ5rExZ/LUkZA9xodfLckmE1lskok+FgIMtsJjXRSuFJpUbFZx5BcdUwGpjqKYC4yGH6RyxvsWC5wQbvjdUkyKaoZYCwIg3jwebKsJ2w0YFlir8LfP/Y8PCZLlMyQj1aw8QrLKb42HfWBlMwlW4ygLJgOfRJ46CpLU9afy2E3JhABPiiMAxtxHuwGtlzTcdaxKvdamiNjUpFGsi3WE6lVsMzzuXwwUN559Z9mWRLaTVRUG7IUA/W/lhG0qojZKZLDweeoTPOpFGLZTkbM3H4+lOPS6URyZt33pbGbkuqB9dk0c/k/o1bspu2JZZYDh8eyTKpyWRp4QZKkwnAgWtmgcaWighqgLSaHEtw9qOAoBZ5rFFxyU77DJ+yXJjd3R0C57t3b3Ms6wlCqMBYEtPaDeUdVmnksVjIilc0fd/y/kFh8xuDV0DgmTPlYOV7t9H4ZGWvNPJ3azwc/l7Lao1tRr4DgCEAdJJ2pFnfgw1fRpVI6mmTuTF/+MIL8qlnnpFR/1TqyDteIgNoKs3mi3L/+CsS1SpydHwqf/t3/1Wy6VLiaiqTxSpL1SMCklV5MUeUjhiAA6QMargQiWeZfPzjT8nX/+xrpCVOkipzf2RxX3Ya/7c87P8n/iabDOWXv/ipvHPzbYZR7e/uyt07hzIcPsgTxjEO1ldmvPAx0maltxBRVah1/VneBcCPyRQ8SwJegFKNEVzHvLqobI65Z5ZcXTMqR7zXkwUXQ+XhlXEWyApUyUZe2VRuvPWOTGci3b19uXHjbfnEU1clnQzlY/t7cuPNu/KjX92Q5OCKnI7PpN6ErIIXBvVsljQuzCeZXOruym5nR27fuinjVic3GHlFx9qQBRpYXfdFJXCbx8jx8GNaBh2oUo+XrhUNqQUtLvrnueeek73dDvcFeBYxFuxbhDmGHBN4dszCbMo7AAfOxTUODvYI7HH+4eEhQQc8JwAjrPeBOj35fFLmJfZzCKmCh4Oe4oWGyjI0txIznBaA46w3ymsGwQtuBiPWqwlyu6yQryjl7wJwlL2SHrxAlqB9CYBGGksaV5jTRI9kJARa+iyg6mXGm1QjFKvF/hVLNUX9FWUTVJAErwWKJOocXFaGecgsiifqHCg8QbJUD5yfG/YZ/9cBDi+Dysq016vWzRs738YcBq2LXu+XpQqAtvwqK/82PrbO8d8AR2WpYZoAHObhMMDBcNcNtLhM8HfGGAPq1sc+5NHmlT+fBW4veG0Bx/+kJv878rN/cYBjsVgsbaLniqeLA3/jMBMY+SLEk6KGxAyUmiJT0mfUJF4UlcR/R8Zw28xtD2x74F32QKWCOhtFteV3+bPtadse2PbAtge2PbDtgW0P/AvuARgkp9WKnPU7Mu2dyre+si+xTESyhghsCSW8XCkDDt83QPav3JuQkz+tIsENbt25jJGUTc7+mkRW2OlfcKduH23bA7+vPRBVxrJYFmE5H1Y/VKOezBea0Lt9bXtg2wPbHtj2wLYHtj3w0eoBeGDGMpejk7oMjh7I3/z545LISGQaAEeJhK6yPMdng68RGvRPN4esrQDXNUJtQAM7mS5kSsARS2w0NB+tfti2ZtsD2x7Y9sC2B7Y9sO2BbQ9se2DbA9se+CB6oJLIyaQvhw9iOb73tvzn//AZSWQg0aIlC+SXlWivVwCHjy9EjCXicr//ypG0G3X+IYoqm8xYzXaGSqyIIQ1UiB/Es2yvue2BbQ9se2DbA9se2PbAtge2PbDtgW0PfLR6oCINeTg4lTuHS3l4+y353/7Xr0iy7EssbZlV5hLneYHa7v8fxpFaq7QQhnAAAAAASUVORK5CYII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364" name="AutoShape 4" descr="data:image/png;base64,iVBORw0KGgoAAAANSUhEUgAAAxwAAAC0CAYAAAAeoCoWAAAgAElEQVR4Xuy96a8cV5Yn9svIyD3fvvA97iK1UKQosai1SmqVqrqW6Z6xZ2l7MEZjMD3+NJjBwAYMtD2AYQP+5m/+7n/BgGd63DPdXauk2rRLlERRIiXu5Ht8+5J7LMbv3DiZN+NFZjyKxaqeRgbw8DIzIu69cePec87vrJkwDEOMjtEMjGZgNAOjGRjNwGgGRjMwmoHRDIxmYDQDD2EGMiPA8RBmddTkaAZGMzCagdEMjGZgNAOjGRjNwGgGRjMgMzACHKOFMJqB0QyMZmA0A6MZGM3AaAZGMzCagdEMPLQZGAGOhza1o4ZHMzCagdEMjGZgNAOjGRjNwGgGRjMwmoER4BitgdEMjGZgNAOjGRjNwGgGRjMwmoHRDIxm4KHNwAhwPLSpHTU8moHRDIxmYDQDoxkYzcBoBkYzMJqB0QyMAMdoDYxmYDQDoxkYzcBoBkYzMJqB0QyMZmA0Aw9tBkaA46FN7ajh0QyMZmA0A6MZGM3AaAZGMzCagdEMjGYgFXCE8OAHIbJODgGATgdYXdvCxsYWtre3sbS1jiAI4PkBwjCDMJNFgBBBmEEmk0EGnvz3vED+5/N5+H6IdqeDXC6HUpCFFwao1+toeG04WXN/6GRQKpVQcNyhb8kNSwACeKEH3+8ATohsLosQPtqeB7edQ5ABHMdBmAFavoeOb8bk5Fz4QYDA95HNZuG6LoKOJ8/jOlm5B5kcstkMsvzMwzfnM04o5wNEv0ejjJc1cTMu+Jv9O/vmwf98Tj0v8xWd43m5J/49+t2+RyfIbld/y2Zz3fb1Hvu/H1Vh8TwPjUYDhUIB5XIZ7XbbPF8QyNzws4w3ehZ9Hv3OueP75NHpdMD2ZDxORtroPm8Yyne2x3t4vz63jt/uw77Xnp/us4bRPEUPbM+BXB+a96S/+77fN55svv/96HXsV8c5bAHmnKycjr93bccLhpe5kTVm3a/t2OvgfslU31gyvf7jY5Tv3BSxw74uzPTWd+L9Kes/dewp85PJmPVhH/b3LHp7SdeYvR8yQrV6R7wt1xncttxlXu/AIxfdbu8NoS2OY2iO7+3Z+/Y6JgWx3/+eZw1NO3KN58tc5LKGJnKPkc5xf/Lg2uZ57ise+1m/iOY/vre669frmGd3MlhaWsLu7i4KpaL8xP1eazaEVpBukF5zTEo/+D1s+0LbeS3Xz8LCgjwPr+NvQn+DoDt2mbOIRvB/wS3s2Vt96zP2Zvas0YT120e7Yu9f34VNXwftbc6RHy2v5L0B4T32Eb+OfFKPpJJYdpUs3cl2m+S5w+63209axEl92mvQdfND138anfJh1qR92N/J6x/kyKTIB2njs88PG+egMVrkNfmShPU1bD3EG0kb/4PM3d+Fe5PW72/zudLaTzsfpPC3+FjT2lP6tN+93M/99sopfbQ0oSRf1i2j3aohlwkxPVbE/FQF85NVzM1UUC5AuG/gkU36cLKUV7mfKfMBoePuYZ+pgKPjt+FmXRGs1ze2cfXadexsN8iB0Al8EdrJMFoegQmQyeaQiRgigUpte0cYEBkSGWKn0xaGSCbJ72hytGS7oQiqzU4bHc9DvlhAtVpF4PnD10+QM4w99OGHHsibsy4FTCPYBh1X2vVDDi6DltdBrVFHq9XqAh1eNzY2Jgyz02zJ+CbGxo3QkCXgyCLnukZwDYzASkbPufUigYeDVOKgAq4wpLYhuCqE2IIJ7yHYGkSMhelFJwcxPVsg13b6BLIIcMQZqX5XgVgBBwEh3xfnTAGHCk/22BUoKGNWwCbPxLUQCT+DAIctGOnc2UKPtqvPl/Rs/M1BP0izNyTbyLtud/5tIKPvyOfKswChDQD0GYctQDdjBKSkQ97/PvmptjGMAQ4aR7KgEnUc44h7rqWSIGH8XaHMEtiSiJ0t8Oj49kM09dpsrP29BNjs/0HCgGPNr15j/39QwBFaHSQxfxc9wGw/t+4ZBMn0q0srUgBHNmPAg6zRCHBQGcKDe8zNGaWAvYeGE8z+s7o8+ubMEhA9ryP0zwt8oZlUMu3Wa4Ym5nKYmJ7C8vKyjGFyclLABdsSpQ3pfJBBs9kUWk7aMjEx0R27Kh1EgRPRSN1zsndIQ8K9+8ue54wqghJAv8yRRV9toKFzSuHdfq82jTAzlby/9R4K9IPABu9+EMAhcyFKvN47i4OONMARxgcQWxw2zU1aN0q/Bgm+aQJxkBkO+B13OKJPoyVpgCp1fNbeiT9/2r2y59Lo+whw3A85uu9r09bHfTcYuyGt/bTzmRT+tpff9S8olbns6wb1mfR7GuBI5um9MbhuESGVTqGHjN8G/CZK+SwWD8xicWEei7MFUOnGXRwGlIbDSMlMM0BGFPf2kQo4yC6brSbW1jZwd+keNjY2AcdFPl8Ui0ar3RGLQbvtodXxiTjgElwEAZrNNpZur4sAW6kW4bWa2N5ZR7FYwNz8DMpFghCjDXRzORFUt3Z3RGNWqpRRqVTSN3SuBNFyZgKERDyhD8fJ0NAhjGC36YnwTBBDBrbbqIuWjgyUDJPf+fv09DRK+QI2NjZEiB0fHzeWjExWGCXBSLmQl3uciMoYS0dPQ97HCCOmTWuOCrcqzNovOYUfIIiEwXjbyijSBHL2r4fdRlfAVXDo+6jVavJ8fF8KGGwBoCv4WFYJW1DW5xNApkKsZeFQAKMCBoUW3VAKyHSu+tpIsAB0+xUjUA/Q2c/Ka9yYQKL3qUDohUYgtH9XRpNGTHifatgHETZuumFHGmC8H4KZCBxiGv49BCZNQ5qggezvZ7hAmDaHaQyb1sU+ghXTltr2xTjgUIFgEFiR9xcTOOUeqw8qLob1T0Cja1fn1l6PtHDokQSIRD2UAKj0N9IiHrJnAkNL1Nqq1kfSNx7cuyqoq3UjNl17lpP9eInzl8kIuNje3ZF7aQXd2NqUvkivi5Wy0A3SC9LIzc1NoR9CW3d3Uc4V5f7Z2Vmho2p90f3HsXON6Nj5XeeTn8mwEte1RV/iD9UH/LLG6poENvi7H61vm7Er6DD3mfmPj+HrAI7E54gYwGDQEvUfbQN7NQpYimlQ4+34+6Q/g9ZgaFkwhwng/Xumt2fj/C3eRpqFI41+PCjgGLb39kN70+gXFW6j4/c3A2nrJ21kafenn0/rof98WntJtEhb+LqAY9j9yl+z5ANuBn6nDc9rI5fNolDI48kj0zh+bA5FOgOJWYOWDq55GhEyIkvbRyrgIDv8/Isvce3aNXhkDG4BGVokAqNhQ5hDs91CbbeBnXpD3K/cQh6eHwrDuXurhmIhj3IlDwc+Gs0tZODjwNwU5udnUaxMdc3rHBjvIaPJl4piFYkT1Pjrc6plcgPQvOJ3PPiex4HJb3wBbbhotFsyVjI5aunW19dFU0fQwXNkztVSWRhjo1YXxjg1PiHfW55hpBPVigCgUrmAvEv3AF/Gnc0W9jCkPuaW4CZlCyS0EinRs+8bJPQOWpCDmIEyzEHn1fWNc8C553XURirTTdL+6XjV/WHYlqLLmK3BtN0n1FXLFvYVhKhLk6yxiOErCNGxiaDiGNBiAxbbhWqQIKH3UKAcJEwkaRcGPWt8fruAKLN/Dd79AJ1B4xgqnFk3DVpH8d9JNIa1mWbhSCOgafubRK6PYMXdMyLAqdfoe+3dY0S0QaAjG0kMg0FJz3pg99H9HLWddL8I/532nvH31h5d/owF1FZG9D2LJWHSmhZthr42FbR23bgslyQqX4YdcQtHfK64//i3vHJPLBUEBtmcsfYSfPAgiOA1pNekrTzHzwQiE2MT8lndLUlDjVutoZ9sk9cTpLAdKptIA/jHz6S19rFHoI5ZiPesX2EF/UoX+zstIEk0rkeLe+vfvk/vUcCiNCo+1rgCPA0Q7AEelsSuuoE+L8gBgEjbCVI0rOqOZ793ez7cbM+lKglUKGCwwar92Z6fJB70oBYOKjiHru8UxB3fd8NAVVI/I8AxdPp/7yfT+E/aAB/0fl99LtM6is7vp7/98m42uR8LR3xodvt5xxE6zOdw8zk4DDtAKCESvG4is4snTj6CR4/PoJRlRAM1/T56luf+kINUwHFtaQU3btzAzs4OiqWKMAcCDB4kViHKYkbfrTXEnzfjZDE9PYtyZUzcl5bv1lAuFOD5TcDvoFTMIAw6cOBhfLwKD4axCCPLZoVJdVrGJ5iMKe3wGPMRmUWp+aOLBs1Y6glRRwarq6siTBM4jFWqAmj429bWFhqtpkyc+EP7gTH7V8fE9E/Bm0exaMCPmzWCbRB4aLdahuFGPtbKJOMCT8Y1Ll82YVfiLgJtJBDEmaItdOj1XSYSWRD4PY1AqoVjkEBl+8AShKl7mXlOE2uhh4IAfu+6jFgbpSdk99ycyC91nNqmgggFHPazqpCvfREg2gAjDjrKBVraekIl79d27TGqUKfvp3dPv0gQFyr2QwD2CrmRC4zEjwyPQUp6h/bzpr3fYcRimKC2X6KlFpo9glCC5W2Q0DVsD9sWqKTrFKza5+w5sV3qbEGnd31KDEhKjIjtkmW/ZxscxgVW3a9cf167f/3ae4HXFXImPkrpw549FBrCLi6LGUcE9XbTKFD4W6FQNLFnjKOL4qaUbpo4rOE+HwpHBq2zjfUtoZetTluUNaSJjOEg7eTvBBDiCttsSnwG/xN0sD3SUAIOHisrK3I/LR10XyWtoTWE74/0lRZl0tiuK1Y2K+3CsrAlrUHbZUrfuX1dNrLg2muzByYYa5i8/3t7MBlwdGligktlHy23Fm7SnhtkQemN19BfFRz63Kto4UgBHGkeP7aFPHF9Wy4RSed1/gYDjv4Yqz18LdsvkMRpQCr9e0DAkeYhkCZ/jABH2gz9fs/vh38/yAjT2t+vS9Ug/prEW4bx9TgPDiPA/XXa5z0F8pwwgB+G8MOMKOn5n0onGh86W3ckpuOJRw7hxOFxUD3ktdrIFVyJjWZIQh/vDlNm7Ce/ei8SPCGdEVyQkTHugrdu7wbY3q2J8N3ueMgVSjh4+AgWDh6OggIzAgJu37yG5aU7mJsax/TUpESaOGQmbs5oxyLAQQtDs1YXZkqAEBfU44ujHZoAZU6CmOzzBVDpRQZJhnV3Ywsb6+vCIIu5vPgZlwpFOdduNLGyaTRyrUZT2qGlg4yP/RYLBRSKRWGqlWpJtG25XBb5KACy3W7BCY2GXYUGWxDhWGudlsyDAioVpLsMLRLsbUFDF426TCQJUsnMay97abWioE9r4uxFXCiUui5fnCO+WzJ/jbGxBSH2absAKRixQQK7UQuDjDF6Pp0jFYz0OnWxsJ9ZA7t5v23h0P517kRgy+dNrE70Zwt74sIVgTL1F2d/Om62QxCp49XnSAIBg4iSreGz3333fYbDGaqO1wZCNuBI0nwnjWUQQSEgHkqgIh/rgYAiJShcFBoDhLb9EPK4yTV+TxjTYOt86XW2Ncuey2470fMNAtxUmcTb7Pseudzp+4nvRVtgtPeHgt3A63SDormWda503OVivqvRj68/6ZMJOKLEDXTfE+XO9o7sCxMTMdkV1NXiQHqlFoJMzId+j0CX8pJazY4oazTGTqwQXkdABfthrBtBBhVSBBM8rzyCbqpjY4aWMOCc4+OY+cd7eF25WBIQQwuHrSjQvR8kxMD0CfQJBhz7vK1htIGGPnZc4FQ61KUxUQyJTXNs+tC1OgzYAw8Sw2HGstc9qZ/KD9/fYYpLVdzCEQcV6pIVBxRdWpfAV+y9phaWQfsvzaUqDXA8qEtVnO/2CUdp/oj7iOFIyMmxH7I4uuZvyQykAYq08yasOv34OoBAadVenmlZdFMAR5oskfED0ApJ+VWSRtGTiIl3IjkvGwYIWjUsTpfx0jOPYawIOH5gDI9097zfGI5//9dvCMNrthvGVxe+aK7EZN7YxZUbG9ja2ka90UCD8RxegKmZWcwvHJRBTs0aRnL7+g3c+OoaJioVHF482HVhUpcWBvdWSmVxkWnSNYs+wcUiMilBZfksUG820Oh4CLMuQ7mxubuLe2vr2NrZxtb2rsSBiGacGvuQftvGAiJMxDEacREy6A7muiZ7UiTAlqsljFfHRCtXKORQLpWE0eZp3RFhtpdlKM6UpNF8vgtGOAbN4KSa20bLaCs1ZkIFEf2NQMwWrtSSooJzHODsWbhpQYORBYb9Mn6FWkgCDvXRthmSLfDbApi6VtmWC54XZh5lttLrFXCwLbatvtt8RgI+ibdhkH/kShXv395kbIPB/D3hpBc7ov0xdkcFSO3PFlIJOER7HAMiaYxO30k345mVCatvnlIAhwovSRajJEE4jXTtIYApQbeMfbKPPesnIWi2T+CLaNt+CGYicUsxOdsuQUlCC31L7XmKAwINWk16n/xtEODQNpkkovs5ct2z+1CXM3UVtN2buK5o4dA1r3te15vs5UyP5ujattcE3U/V0kj6RMF+i3F0gAjp5fJY18JBgZ73apIOXhORtoHLZhA71PdZLlWlz7WNdaH//J30lntVlTdUUoj7U2SRVtDB/6XIVVXiPYrGMqJgiYNiFkLyE1VwsA3uBY1LCbP9Wbz0QbrrLSGLn/2wDDqP32MDD1thYP/eo+W9GA6bvnfbtAB5kvChFt5BeywuMO9pI+gPGldyriKFwxU8JOmDZFEZctgWRJumxwFF0jn+5lvNJ+2xMBPTcMZjsFL4exq9SwMcaffHFRZ6/X7pf5qFIw1wpPWTLtCmPeHf7fMPe/7S5j/t/H6zVO2Hfw66Jv6G+/jzfQCOpPazMB5ETJJk+IlmKzXKszA/jqC1i2LYwvNnT+LRQ2MmM5UoCin/9Xt4pLpU/b9//QbW1tZw+/ZtrG2uoVjK4+ChQ6iOmWDBSzc2hCG1PR/NVkviOHL5IiYnp5GhUO7uiLCe8YDdjS3JtDJVncTk2Lhopz2vKfEWBTeH+dk5LMzPi2sT3QYojBbLTHs7+ChlHdQaDTSZzYq+wU4WK9tbuHV3CSvra4wKNIGKQShuUOyfaSU1u5DGGAjhCYxGnUCHjM8w1XEZv/ExdmTMlUpZxitCM9MAR+BEXxg3gRKyVsaAHXU7oFDAds3LYwpgI2irOwTHyvv1tzjg4LjU3UytJoMYqghKCXk9+xZW1mj8ORYCDo6PAoANOGxQoy5N0nYsWDsOEuKAg/2o7zbHwO8qYLA9nSOCHltwG/r+i8alyhYW+ph7FHCrQpxqUbvPFHiyPvi8Ovc200kjKNT22sxY9pqdOjgF8Glskb4D26Khc5TGMoYKHPuwcAy73w4a1WezxxPXEMfbSmMIaRYOu6+ktvYLOHS9xttTwDHoPNNgx4WtJMCh69pWHHCtNeu1Pusb15juYbEWNOtdJYeCdF2rAkIzvfTMpE90RSLgYNtUDHiecRkTV6t2W9aeJrmQfhjNN+SIz/8ephMYS/P65kbX3YkB5KQTtFLQ6ssx8RoCEP7G8fA/FTPtdkcsGTx//PhxcaPiWHmONG57bQNTU1MyQrEwV6syH/ws/2GCyvv2tPXddolKFPi9vUkz7OviGnabjpjP/anA9/QRufQMGuODWjg0zZUKrn0pcUXDvvf99o0lLYbHAuxxOiZ8KFIIDNoDQSypwx7hJwVwpAnkafT3QWM40lw202jvCHCkzdDDPZ/GX1LXT8rw0u5PO/+33aUqiafbz2RilAOJNaS3ARMmZcTNlxkEQ2yjimrBQVjfwOnjCzj72AEQYjBeWwCHc58uVf/r//V/C/Ng6kPGPUiWpqiGwtGjR+G4eVy5ckU0VxoYSEZHbZYRQHsaZE2Hq1p6ttNsGZcoPiQF6ZmZGfEFpjleLCSuySZFZkqfMHGzyphAFhHIiKSyDnZquwJ0GGzOOBJmu7pw4QKCsCLX8RnIJG0to2jXIwFRteocAwEGx8jfSq6J6yBTnJubEUYZhKYWR9dtIsojry4TtiAeuOUoRiQQZss/ggBlyvmCSREsaXqjHPacOwUtuU5Bco7xvVGbXm+0ZM7zBcaXOCi7Jp89rS9m/o2AIkIvX3rYQ5j25lShmMBJNL3MRFMzftW5Ql6EGT26ma5Ck4KTZn76RguQ8+sSx8JsXvxj3QaeN3yKOYqNAKIueAK+IoDFz7m8ieGR92vl5Nf5ZdCizqeet92jFCTwedQqxM+2JcjWPuuz6vl23QS+8jvfvbrTdUFk5GOsQiCvZT9qqco7kQYgFkei86ve17aQan+20yrHQZysgWwP2CUBP5PAwACuPqATvTzHEkjs+/XdDgUrclFynRAdqx/F6MTb03ZtDY++R1u4z3g9C4s9L3pNaIW9JTGX+D06Dv096+xtPw46hgrkluUqqS/WGdIU0krHeB3XszwvaRwFc5qkozgLunZqW6WSCaKmIpqKliD0RRmi9UeYxEpjNPif7k2MhyCNEEtroSAKIdI2zQRFdyftf2p8KqJ5RvAul0uyxj3fWCQ4JhXwbUul1MhgYLcfStv37i0JXVxcXMTW9oa4SEnQN7MMMhtJFPjNOkakZVTasG2O48CBA7K/aMHmd7rMUqnBeVvb3JK5MOm4jaJH4zZk/iKXtkGAQ9fnoPVM3+O9IKLnBmjb9+zruow46E8q0dvXpsckgblvTw0AJNp+vM/4c9hB3wJ/aDm2zFJpMamkyUMPK6g8aX1rjGHfnrWsFPEYtfgetdMWJ40jLag9DZAMyDrd62qfgGvQHD0ooBg++Q9+Nk3gfvAefr8tpAn0D3t0D7v/pIz6dp9xmS3tefcoPiIPk8H0s3cmTRZIUqrkWX4iW5A4j2Kwi3/yh08jL9aNEH6G9pH+I9XC8a//t/9TGAuZGgGHurjwN4ICCr/UjEsKw8i9RQVCo701QZG237wSL04mBUpb4CQzZLsEHRTyjy1My/dCLm9cujomL7y0ybKCfgtuLm+yWwWGQbK2BQnxzZs3sbVl6mpokCU/ExyxLUnfGFkUlJHwNwrbyowLeTJ/mExV4kpmBDwW/mNbavpPWgi8ru0ZawXTBrNfagMpoCuTJ+NXdwLOB/u3AQc8U3iPfIOZARibwrTEDMZh+5W8yejCcWnaSaYl4zkRJqKg5Thh0udVSwzH02g2ZXzMRqAaSDcyeZtwDJPuTC00fHeOaCAjrT7fiFg9REqOBGCjfWW2EnVXI+Dg/FPzySxEdt0OYahREgAZW0xgVqFVF78I5VpkLQIdCg7UahAXEvR6WX8Rw1VrC+eQ86nzJzVirCB9FRQUkFDAirdvX1MqmSxm9pq3mTcVsPGNrM9onq0HOOJEozvGWPs6J9JPioUlicj0E7n+tKDx61l6Tp9Xx2dfo4BjEDBwrLTNidekBXUPKSrG8TwI4LDfwyCBC6FxAeShKV7VJYj3Z13XZHeKaJDEq0Ugn+fHxiaifcG1zmR7XhdwiLUkNLSOc6qAg7SYNILWAM/3Zc+qlUEts6RXPL++sm4UM5EifGJi3FhGIrqjmad4jRbnU1puFm02AjnLYsEgDby7dNsoTqgBD41FVgEHCS8BhxspUdgX/0j7GCen1p3xStUAEvr7CuBw5Zloste9RXe/pCxm9vqKZ0mLr8/9Ao5EsBH56Pf3FwMgKTEkSS4/g4SYJIaeBjjSNfzpgMPe77rmdS/H65TEzyclxehrL8WlKy1tbxrgSLLg9/HiEeBIk1H/Vp9/2AJ/2sM/7P7TAIftQbCfsTxMwBHn88IevDZCtygxfqWwhv/mB+fBb18bcPzpv/13wog0+4gKcVqVWglq3Ae9S7Ci3PFxQVEZOIO9VRDlNepiQrAxPz8vFQzJ5Pidlg0BHW3j40+gMn9gVjR29WZThHpaOhi8bsz5bdR2W12fYAKXRx55RATdL774QoASM1upkMs2jd9xqZf5JcoGQxcyjoFauJ72nDU6TGYV1a6LkBOldeSc0N3MWFda8pl/vmeEB3newAA1vU9z2CvRzrm0/JSQdakhZeB+gLbXQrtDi0gblXxF2tFxV6tGY0rrhoyr019UyxYKVYjhOPmOCTg2qXF0szJ/xmJjXBukxF5kCelq9xmkbwVFhRQQCDQisCGCescASmYs4zkRagARSjgvCjiMUNR7F/o9lzUpNG3LFK/TOdcx6Xx2hRXL5ctmkjYz5FxoLI/OoVrwdHOpy51ar2zBk5+7qUqj/hRYK0hhkoEkYVXHQYErcSN3XR36g5rj41c3Nn1G3Yc6l7RwDCJUut90TcSFCXmXVmEzG1hpm52Ewmr9wGNvYUabyCvgiION7vcEj6C4gGS3F58fG3DYz5nEaOL3yvqwBKakMYaBsc5xPhR4qAJB/kdafk00wTZY70dphKQuFzDhiNsnAUc+Sxc/Y2F1HWMN0fkmsCDd0nU/NT0t+4MCvVoF1R2JdICA0wBw43pFwCGZpbxW18qiAFstrZoem/dNTc8KmFlbWxF6zDZv3Lwm+1dAenmsS19ZNFWstEWjnOF4xicn5PzayqoEmlNxpP0VaTmemZex6XwIoyLdiSpUM6YvaX/0AEJynQw9T8Bh3x9fw93sTwnXyfuP6NsgQKJ1FpLAAu9PskDY18bX3B7AZBU2Vecw2+qQFsNg12FKFK4ihcug/af6ioH707KgJO0f0dYNOdIsHGlB5amFDVOyYA0d3H8BQeGJc572UP8Fnd+PkP0wH+dh958GOOLPFh+PzRv6+a75plmqhtFQu4+0542fzwaeWDi4T2nh+JPvPfNgFo7v/dP/XjRbZAjK1Mh01GSvDFO/S+2MiMjwc7PF1IwmRkAFGv5XgajjG42RIjmeo2bu0UcfxalTp6RP1gChRi30TZYsMjUyLl4bwLhZGYExj44AhJy4ZlFjtrK0LMxPAYHWmKCWkMI/BQHVILJd1XSrJafV1cDRTcwwSyPUmmvZlz6PxJwUi2Kl4Jg4T43alrgkEHCoW5fXMW4Mkq2lZSrz2m3Y1iD2WS5Xkc8VJcUqmU2n00KtzoxSDXhNTatJbekYZuemTcFEeQeBlLrVuVchWBeY+U4rlMGwLwYAACAASURBVCtWjUa9hZV1I8xUK+NSMRKhiaUxQosBDBRWOJ98VnjRu3VCMEBX3EaYNrhNANiGVzcCL0WIrqXAFs6jeiZJgEOEs1KpG0yuY7DBrbqExAGHfa0KjknMnZl/dBPpOtV3L+sychmy507Xrqw5cX8x708tb7q5bVA0SNiNV5qPX6dAy/5d+xsmEOsaUqNmEqHi/bYGJYl52fepsGYLbYPG3x1vZFQdRMjSCvfFFaTxMdrfk8YvPqcJQo/+puskPu+D2rXnnve0W7UuLVTLn7ojiRAdWUGp8VdwSJcqHlyzVCaQLnAf0qWKgIOZ8mgZk/YCs76URgl4b7WkT9LCXOS+ys98Fu4X9qOAfm56LorrMHFKJbqcMsaiZeoN8eB3HTvBBoGBrotDh4+KhWNrawNzc3Ny/e07N+W/WLnnF41FOOsKjd7Z2hYFEN2nJG3uxJi0JZbDaK8wPo/jI1/xourpZr4jPhApLoTWdky82yCBPqkSuH3tIMARByR2H32AIJYUIQ480gCHDQiSnsGm9UmMv08gj9bx/bhUkT8NPR7Qpcq40u4FFd39Nbx3PCjgeFCXqpThpRYeTrPApLX/oOeT5v5B2/zbdH+aAPywx/qw+08DHEr3k2iD0m49l0RfbMCRREeH09Ze/apB9Je5q2yXqn/83bMPBjhe/vv/TFyaKKiToZCx2a5TtCpwUshk6EOs5nPGfEh9jXxhqEsVff6V6OrkkkHRmsAYET/jSIwILRtkYgpOqPmSuAuHbkPGBUaFf2p1JP2ixBk4Aj4ohJNxUjuoQqq8sIjh2qCHz9cFRLSxiIa9FzxKU78Kp+2WeX4NOrbvFaEiY1wuOqzCrgHFQc8iQeFdhVklHto3r69WTCwLn9EIHhB3Lt9n7EsbTmjS2gpTL7jCxOme0LUIsLx89DwUEGwBVgRisYRA4jZYwX57h8X/6KJVEvCWc8yzanpSVn6mVYb30o3L90yGJzJejqntmwD4NnP3t1rIhozlz0sxSBVsqPXtxlC0TEYy8/4MeNKNJMAiYvgqvKsgpPFA7KunHTXxFTZ4VfCgcxv/r2vZBigqVCZtMhsc2sKnCoXavlpa7LEMIo7aTrw9Fer0vvh56TNnrGN9QpIVCJqLgrYGAY64AGWDiUHEtgscI0CW9Fzdef4tAo5hgs0gIELAET/sa/UZk+be3NdfGC4OOOq1HVnvXKt2MgiN66APu9CbCHCI+6NYK40QTrBPwMG9TMBB+Y/uRlQ0cC3n6B8bZWzTfkhrqcRgLEelWpX1T+UJx0DlCtvl3qOyJvSM5ZA1j0y6XFOwr9U2ySF0/2iwO+m7uH1GB+PiOEetVkPuF0v3xmrXnTTrmngvWj803Th9LDlPfMY7q/eE/i3OHxAwxAyEEq/W6YhiJvDpTmXiz+Se0AAMdSUMOr3Mc0mMVWMUktYqf1PA0aW9sZgOMf4PsG6Y17/XQtK335y9hTH7QHpKWulhwoJ0H4E06TO62LZwpLlUpQEOps0dRBtN/z2hI36dodM9l62k/ZlaBySlMGGahcOJZcGJ7/UHBQSjGI5BXOt38/vDFvjTnuJh958GOGyFYJzPm/2XQn+GZPEbRDPvZ07oUqUWjjLq+JPvf+PBXKpe+0f/XBgKAQCZEZmYYQhGyKYGlb+TqfA6MjEyNDJAmYxIiOxqPKwZ5m9ZtVQEhrGzXQIVas8ZbFhrtbt9MkCWDNK4HJhAcqcQmdxZCZHB1EyNy6BkdSWKgm45NjJMDc5mX+JCFeWNVAuIMnd9uYVKr+p2r/ySXX2458NsAwV9admMybJCEMTzIuAG5jn5jPSlVpcMXTwUINS1p5gdgx+0wXaCsIXA70jBlQKLrhDEZI2FwbRhqv3yP7/z92LeWFLYtgbGq1DPxZzNs7pvB26ugJxLa4IPONR8OlI9noXJVABwcwQeTOHrMThAhIKOb9YB41JaUuk9RCZLRytj2SgUo7oXWQMspW/LGuB7pl6KZunSdaKAzu+YGBwFo7Z7la4XBSoKGnWT2pYQexPFBfy4sJ4kvMYFTW1b3NcsIUaYdORix/9pDFGDwm2rid2/rmMlLvoc3f1kCTy2QKDvOB9VCrbHnwQq9Df7v9kDphJ2XEjX6+IuF/HxxYN648SMPvrDBJ4HtXDQZTL+7u3vgwBHj1710uLa70DPcz/agEMBvWZrakXB4+pSJQk1ciZY26wdzTDVFG1qqVxEpUglggHPtHBQUaKJCrgXSMtIx2ilXVhclM9UpPCgUK8WSdJqr2VcIpltTwT8wMR8tDtNUSTxMDTD0Cc+i7pLsc/bd5aiekiGsUmNjU5T7pF14Zg4tpmpaVOHg5m5ohobtB7e2ViV9sg/qCQiXaqWK12X1dpOXZRZkp0qFxW5C3pxUXbYYRKDtAXeJAVBHFDE136aSxVBoB7xfS79WTECicIJE2kMSVubNGZ7fdp1LFR4t0FAmktVFA43WIawAI2ub3uvp8VwJAWl99GKFOklLYYjDXCkxXD83QIcTARDJWnPopQE8oZN+Y2bt7F8dw2PnDiCmZnJROvUrRtLCLMFzM8ylpWKzv4WV1Y2cenSMg4uUik8I4lf4geVijWvhSILxGVMch4mxDCxtC6cFKBp77mUJfR7Pf2ggCQNcKgcmsSz4jJBEi15UAtH0uTa/ahLFYPGGcPxJ98/h8KDBI2/+l//aTd7FDsis1JtmAIOTfUqVgWmpo3qSlAQ9CJGFhfGVYghwdQsLLye92vQIhlirWWyS/HIsT1qE6PMV/zcAYPIXdGE0wpQyBUp8QngYKBmxzGmf+NOUIqEf63SWxBNW5yR9Al8EvjuCDM0z2DIvtFg+8i5ZOJRVqhIs2fHcPiB8ZVmwDcPBRzsU7JLFXPCkPld3bUEKEgAZRbebgPI0P2AACUQFw4XRTiZEnY2WyiMGTcKGQNMMTCOi++AvzPtJoUDBXIqHCngCrMMdmUmsALcXBHtlkllRs0rXayCthG4qtUyKlW6eXC+WLqe1dnbCJycuHsFQUbiZRpNshAXGUmnxixVRsNL1xv2KdaOqMgj2807ma6LiI3m+eyyLvxOF6goIFNgoXOm1/beSy9uRTeM/U5tAToT+fgmEW4BNJEGsCeAGgFZQQ6L4tjjUQLRtdpYaeGSiBO7jwOgfgHHCPvx8XUF/lhQZLwtAg4bzOj44uDM/t0epw04tO04KLGJUnyeTSmWZAbJ3+MuXXvfU7+OND4Pg9pWYuwkzJ1NqG2LX9J7CMNe4cw4MJL9HGWzk71qWRApdMt6VJoQpYQWyxxM2lgFHLyu2awL4JicmkC5wP1kNP20cGiyDtIL/lE457hJN7Z3TIpaCvJKR/mf4ILnqZjQDFB8b51OW66nZZUumOL2FLlg6v5S+s4xLi2vRC6ZJluVWGtE8WDoFxUNvJ6AYiyytkiSkXsronRCqUfPZa6DUPqjS6woD7xQANT4RDUCSlF+d3Gz9dBX6CHBtUoy4w1Jm5vmUpWWpSoOOOICQFyg3bPHLQtAGrhIFBjswllfw6UqKai7T4iIuVTt2b+WsBmnQ+baHqBPFH5TYjisrMWJgmMaYHhQl6o0gfFvhYUjE2KrsYKt+jpmqgdRzY9DoAcTuaQE5duT2mq18fnnV/DrNz/A/JFDeOXlZzA3PdVXm25nawc//smvcXW5jle/9QzOnjosngx6eB0PX321hnfe+Qx+q4Zvf+ccjhxf7HommP2RwZsff4qN5ipeOnUaB8ZmpP7suxffxMqdJTx79hUcmD/YG1oIbG5vwc0aJazr9vpLez+Ji+Z3+OODji8NcKjiME539HuSXGA/fn+VLXNm0JjT6FPSvcxS5Tv5bpaqB3apevUf/HcySAr/ZFzUtpERGaSaFYZhEyIVvlXo9mO1GlRY6TJvxg9EedeVialQTCY2OT2Bu3fvSr8acEiTfdelCVHWFzJ3ZnQilqZaxqfLTwHNqLCfatAphKsmTxhsBBb4jKq1tp/H7OdeYC/pszlvBCEnY7IQDRR8omxWBBycG5OK18SBSLB8zqTNVCFWrC6uZmzJwt9dQ6UCnHx8BguLZQTtJjJ+Hu1mHsu3tzA2RzDAFLkm2NIOwq5USmAgpwIOte5oTIdoUHNk7EA+V4YXZLC9XUcQOqiUx8Rcfu2LG2LNmJubxfTMJHy/xeTvcJxABBC3SI1qEXS1Xlvdxtp6Hc1GAN+jIBIiU2A7GQlEV2CgRJLv2wYc/K7zwLXGuSLgsK0adjyKAJkoX79aQXT96TtRgTJJaJcNFLkMJDJLJgCwXRqs1LddNy7HCM26WeNCOTN52Ud8U6vLT3x8vX3SH/ukm177dPKGOMfb1eehwKnr2rZsqcuXWvQGERsFHHFrURLoSBLIVcNqn7M/a//xe3vfvz7g4LyoBVPfQfw9PwjgYFtiTY1cqvRZFNzL/44BzLS06Fql0M29YwCEeT87O1sIPB9z87Ni4aCwLQDCg6SgJd0iQNB1zb5431Lkuqo0g7SEn2kd5v92w6S/pWsp+6R1ku+OllUyd9JVCvy6r3SeeA3dWJkNj9fQpYrKJlWSEEzoHuD95A+MzWCf0xOTYnFh7SavkDXpfqM04szdTpBD8iljzlUwNl4RGmYULsZ1VeWoTDAcUNgCb9IaTnOpUg2g3hv/T5eqfgAey8p2ny5Vwxh+olBhAY4kl6p4nZy4rPW7BBxxPhgt1viQ+r4/KOBIsyCnAZY0gfGhAA55kZL2USXASDFLBZfMYt8cUWn45eU3sbZxE4sHv4H6bhFBK4v5hWnMLc7AzdPLYug0y8m795bx07/+BbxWBjdXN3Du2SfxyotPY3KsImNhG5c//RLvX7iEm7s7GJss4XsvPYvjBw92AcXavTX87Cfv46urn2NqooLjh07g3ItnMHtgBhnZCwEufnoXH37+CTIFD986fx5HFxewsbOF//zGX6AYZvDtb34fc7ML3QHX6j4ufXZXMgoePTqNcjmPrJj+TaFq1rLYz/Olz8Bv/4q09ZPWYxrgSKI9No3+XQGOQfKBHTRuslR948EsHD/8b/9MmIxBnqYgE5maCszNthGcNbWtBu8qeFDGaCM1w1CMxSCXzaDTjkxtDCx0jUaWjI4MaGZ+ThidZJSKtN7qH82Jr2aLXXcc1eTG/ftFMNCKvS4tKkZD5wU+ihkGYxthoBMY4YDae9IEcU3we5mT2A7ngffyeaVmQxggm3PhZzNijdExhh0T2M4sPqINZ8YSgjMRgswzSsHDHHeVITMcA01TErORN8HsXpuuVFt46slpHD9ShB9sIgjbaHdCdNoB4Jt0uHp0nyVKH1yomKDwfK6AZtND4DvI5+g6xcxaIYr5AlrtGiqVIjp+G7u7dQEN1coMKuVJrK/5uH37phQQe+TEYZQqDjy/joxDv3XAazlws0U42TLW1hq4fn0dnpdD1h1Hvd4W7yy16nD+csWSzAcpSD5fhNcxQbdEPRy7FH2kG0oYzb8VlJ0ECkJWlIwyg0ksiRUIbQDxXu16kmBsM8sk4VjPKzDQ/ypQ6vq2ATWvsQXeJOKhMSYKtuL92MTFJl6DniHO9AlI7HljP+ryxc+MsYnf0/89SUdij2S4y5Lude1XASW/G016chYuHbNaQAYDkuHvN8nC0r+OjICrR7wfWZMREBaaEQEMdXtkMVHeowBOn6+7nwNIXBUTPTSlEnhgMqPBN+lyaQ2M+ieo0Po3Ck5UAcH4ObV80pWKvzNuIucUcP36dYlT4xjYJsfMdmjlYLwFD62LxHZ48DzpF0IDSDgGPp/SUJ13ehSRHhF00J2KIERi85g8gsCB7q1ZV/qX2JBGU5438Dy5p1iuSN8MROczSRFYa76nJoyFmIfuX+UZau3muYGAIIWjd1KCvpNcjvrAdNCf5W0v4zUW4EGHCrzxPajt+MHwwozkW3qvttXnJmFbQJIGESsMuAdwp8VwWOfjeySJbuwZgjyeJQ13xxPxPCvLnf2eu+2kpLVNuqfvHaXVIUlZP79twME9tLK2jmrFZHJrh8C1jW1cunsbQbuG848cxZGZBVF06eE1GvjwV3+BKxc/xOpSBgenziHfGsP03Dge/85JzByfQ3ZAxfbu2kGIr65fx2cffo4bV5fQyuTgZ0O89NwpfOPsk1LMuN1q491ffYz3Pvkc17bvYXx6Aq889RSeP3ca4wQlAO7dXcGHb1/GV1cvIZdnEbgynnrmCTx17gmUqxV4HR8//cvP8d4Hb2Du0DRefuWbeOSRRfz8jQu4+MVHKLkd/PEf/RDHjh+T9ujC/e47N/DLX3yC+mYNxw8exQQLLY9lMTlbRL4cYvbAJGbo3lXor1qd8ur2dfpBAUNaJ2ntp51P3NJ9YQn9dbL0+kHtxn9PlKms9m2FTdJeI+BgWtw9dTio84dz/3U4/sW//V8MMIjM+Ryw7XPf9oxlQIm0flbNoa1dtQm5/u61jCuACPeR4N/uGCJLBjs/My4MTszzkRVCBNecieegSdXuw2b+HEPWMa5J/N2LAhJJg1QAQse4+RBkkO2phYD57VnPQgmOChS2lpifC45JCRY4GTQ9k+JWGKfnSxBlW+IvjFAhgosUyZO3IUID3ZQouXcZvmsq+7LCOtu5t7SMdnMNRw5VcHC+DMdpihtW1skhCI2FSV0pukICC3ZFwdQhTNpeGVLk8sFAQoINl7U8gg7o9lWpFsX9o9MJUN8NUSrPIp+rYGmJYG8NubyD+QPTyBfoHtYEMkZYrFaKqNcbcLJ0Vyvg3soO1jfq4laVzZXghx7E7SiKW3EL5n0QcBhrjwlkp7ucZPfpmBod1JYKq8r2skAlMTjHNcxMtMhRBjF1Z5J1YS35QUJrnJEmCaD2NSqUyVpDfxYk3dAKSOjmN+zQ/WK3r/ea501OCxoXyO0++ohIxIi6jCeKN9H1XMgaIh4nPL3rhwtUcR/upHbsscYFck3Xao/BbsO2QOg1Se8n/m71WrtOQ/L7N4B1UP9xQZFrSy0aInRHsVIKHPV60khxc8oVRPBn1jZaU1nXRuJWxCXRw+aKib1QC4DGRrA9rf3DPjULFa2UFOTVfTX0jHsWM0jxdwr9Sq/FglAydZI4FroyqVup0K5CAcVCL0kDx67WxC4gdJhJywSu8zeNz1Bw0/G5d01cCcFMp9WWsRBw8Lvj5sTdSsEM72NsCeeHn6vlnMwPLRwaD2VbDO11HQcdSQwwvtcUcNjX2u0k1fFQPiX3sLJldCT3/2CAIy0Gg9n9ukckfPepAO4DcCTtzSACA4Noo56P7xH9bisSk+hcKAx0MODg8+0FcXufeRgNTRKuur/9DgEH122r2ZIkCMxOl3Rcu34dr//yLRw7eATPPvsMPr9yG29/dBW7nof1zSXMjgH/1fdfw4lHjotVlMfm6ib+8t//P9itb6NSmEVnPUSlXUB7u45HX3kMT3/nHKoTxvoZP+LvfGlpGb/6+XvY3vVR83fw+JMLeOHceUyMT8qtzKb5y199hk+uL2Njy8eLTzyJb33zMCYmqbgyra8sb+KTd6/gkwsX4BY9PPviWTz19FmU6erph7j83h1cvngRN27ewcknnsfzr53EhQ9v4uqVWyiPt/Hqd85h8dA8/MDHzZt38PrrH4CxXCWnDDQqaNVZv2wL+VIDHWddCjp/9wd/iJOPHYezzzTHBE9igbWAmFEjq3EpOZ32sHX2dc6lAYq084l7qs8sste0tV+wwes4R8P2Xxxw2HSUn+MxHA9c+O+f/5s/72r4JGYjyrYi2njfR61h4g+UAdqEy3Zn4TW2j7MCGOaJt4V4IfaOWkCyKDpeN+tK140kAkBkvozR4KGCjA0++LlTM1o7aofkfscIurmcK785vmlAUriGXhQMCUFsRogwArEe6t+sLyrrmXYytHJEVc9zLI7X6UhwqGSUj5i1m4kCqIOeG06OZeEjtxzOD7eEuAdRMCFI8QPsbK6gnMugRGtIBGoyDKCn+jEap61h1bEq+KmO5TExmUeAhglAJwCDSclZ22qI9jVfNi5MmUwJtR2g1ciCpk4yCxNjEoh5k+5lkko3G723DCvAQ4L/s04enp+RYl5M7iIpE3MGgMl7hRFyOHY+m9FoGpcUulrwPdGthP0ReMg7zRmwZgvh9iZUFwwFrTLCKAGBsSwNr4Nht5UktCYRcHs8fOe2xSA+VhVEdY3a/+OftS+7DdtH3QYzeu8goNAdt5WxSn+zgX+cXMXbk/oQQ46kPP9xQCDrOAI6uk+7Am0sbW38HcRdnobNX5LQpALlIIGK68+e96R3YhNkBRxsTwByFB+mll3+zjFToOY6ZlC1KEc6Jr10KaruTcUG44OaNWao8gRQmPS4JjaClgBaCtRNS9un4oXXUEAnuLh7+64ACVo7xO2UIKJYlPvY7vb2VlchQ1DAdtkX75WsVY5xB+Q65fWasIP9EfirQKxFDflMUgtJgZeblb1KFy5Jkx2Nv76zK+1NTM10FT7sg31rJXS2sbWxIgCFAeda8FTfldJNe93GGV4aww4jQB0HC0ngIWl/pAOO4XmYBrn0dPdgLItVfKsp4JA9FG1WciOdI2Z5HHpEFoVBdOJ+AEe8DfabBjgcoR+DAYed4jcROOzDVSi+JvrWy+8QcOxu1/Dpbz7EgUPzOPzYMYlVtH2BGP/w8YULeO/Dz3Ds8GN49rnTuPj+dXxx8S5qTJVfcJBzWzhxYg7nnj+FiWljDVy6cQ8//slPsbm7DSeTQyUzjvyug4pTxMzJKZx95RQm5wxgSOJX8d+Wbi/j9Z+9h6u3buCFbz2J5589j7FKD7CwlMFbH1/F+x+uYN5dxHe/dxgLh5gkotfS0q01vPnTt7G0dB3PvXQGT58/h0rVtLG9toN3fvoObl3dRKsxhW/90WnkixV89PZ1HH7UxbnnjqFULaJRr+GjCxdw6eI1bKzsYHL8AGprGQQtFwcOjqPWuoPQ3cDs7AE8/dyzOHx0EW6UxGbYmm/s1vDWz9/D5MwsTj/7GHJuFrtbNfihj8pYxcSeRUca/Ri+udLPprWfdj6ph/579ipE4vcMAxS2bJu0j9IsHNRX2WlxH7gOx7/68/+9i4DUZ1eFBQ52e9fUWzCBiSZtrS1UKANWZqauWLxWXJJgEJYwPTcjpkReS8ZKV6qFhfk+RqTCnbp3bdVM/nkyU2rv7ABstlOICtapJoWuWioAszJ5XrT9RshFNhOljsxIRW8zVhP0qBpHte4Ic6WbVLODbD4naV/rrSZCj6ksXZMO1s2hWC52gzqpbzca7YzRclKQzpvAammLQZTR/FGQlfGzPsb2LtwAKDGnuh+l/5VK45wvU+dEF4sKq6rx72S+womTh3D0+Cy8YAutzra4QkkqXLeAdn0C9cau/DY2MYNCfhxrq23cubWFtZU6nHxkQfGZGrMX3K4piMNOVDWd1d0FlGTleeiuJoXQXGO54FhpDWCAucy/Y2I6gsDUFWAFedkYkc80LQPyjqOowMGgw7hisQ/J9R8h9i6giTjaYIGztz2TAIcKy7zKPq/j6fhelPbYjJ+/qwWE3/Xd6PXaThLz1pHcD+BQgjFQoIjGZI/fJiwMqo6fs79r8PIg0kp3vaRniYMO3q9afAVhJq6q30Jkz1OcAA56P/a8xd9TUlBr/3gN4BjUdlzbzu8cNw/jKmhcSm3XK5vmtZodk9Qh1Ox6rgjlTC/Ne/y2SePMvSIuSVSiRHEfXNO8hsBD6Z3QqUjQI8DIRfSM9Ih0mII7+6cVwcSGmSxUpKdsl7EWbJPneE+xYBQb7ItAgn+8hvSZweobW5vdpA76PtTCI+ucWapabSwuLoqLCBN18HdartlvvljuWlg0EYauWY5nfXVJQBD/1KVK+QGvi2vg9Jy+8zSG3Y7S2tpraRjY0Ou6gCCycNj32H2m9W8DDpuWdJ8jRSD+bVo4kvY5Accw2mifj++zpPbidCIQv4HhFo74PX3zu0/AMWg9pMW4DKJr3WdNyetrv9+lW3dw5b1PcfHjCzh26jGcf+UlTM8ZwM1je2MTb/3qN7h6dRXl/CKee+k0djZ8fPzeNVHMdVo+/OYmDs6V8c0/Poe5o1MIghAbq6tYvruMVhhiYmJSUknf+mIL1z5dwdyBEl783hOYW5zYE/sx6P1srG3i16+/j1u31nH+hTM488wJqftjH5dvfIW//JsPMR48iR/+8CQOHqXbZe+K27fu4lc/ew/tWhvPv3wWxx8/hnyh59p944tb+MWPPsL2dg3zBxfRbk5JPNorf+8Qjp6ckobCwMcSn6sJ1HdYpLmD5m4Wte021lbWUa9tw/PXMTZdwsvfeQFHTyykWjio/HjnZxfw2UdfIl8u4vhjx5EvlHD50ud4/KmjOHX2JCrVsqQf173OOFGml04Dz2lrJel8Kn1ICuJI6eh+AEciiLf6tF267W71vrhDdbw9TYvbzVIVFf6jgjpwmCCl/8iEKTPyb/7d/9EVonQBK+HkrV6UtpG/qWZNGYUKfQoSei49JguTZFSK0tcyeJoCel7iK3xhYmSgQWmi626kpn0JVma2F1pbGg0RAKjhY5t37tzpZk2hAP/IkTns1kw6X5oL6f/K2AESImWcfA4x8WcCYbSS5i1y6Wq38103BboGcEwEQso8fb+GIlNRloviQkBGPlGuopovosDnc6JUktReBoa4M7hdNZdUcNl51elCJIJIJIQIIGq14PpAOV+Qyt40W9JVQXx5w0af9l8FJGUiTu4ujh1fxJFjs3DcNkIw65VJmyuWnswCtne2QBey8fEJhChj9V4Dd+/sol7jdSa4lYIb/S1FqBaQaDS5LEoo8S8MQHf4fCZQlmBOAGrRZC4jkCLI4Tukm4kK5rQqiQCnaZGjQny0xMtc0ffMqhqun3XZaqV428Jhu1TFK4HbRNgWAOJ9JH23GW5XaM06XW22Ha/U3SPRTf0gYnj17d8m4LDHbD+7ve0HgRUlyMPoL1d4RAAAIABJREFUX5xI7wUfkQth5IevQJhtKuCIv5O0cSaBmaQ24gw3SbAirRl2r1oO9RobcMizW/VjbGWLzl29ZmIashmjVKFXjFFkOKJ0YCyV3qdWA1O3x/yR1h05ckSAAGmYFvaTlOCOg0dPnBR6ZOYyI7EUGvPGdg8eXJB9yLpIdK2iVcNYMjMyrkLexOVxX2p6Xe5Xfqclotaod9N2q/VYhWV+p/sr09yS/gpQymQEsPDZeB3xvsaNaMpeO013fWdbruP+FdoQWUPt+bbXYRwspDH0YYBD27XXUxdoaG2OyGPK/r1/DMMl4iQLR9/9KdGwfWljYy5Vhj6mSOTqwmttYvt544AivkfiFpA4PUmRjVgW7IEsHGlpceP9x9fD1wUcbMf3Osg6kVfCgAe13+9nH1zAp+99hPXVbYyNTWJ2cQ5nnz+L+YMHRFCmm/DVL67hk/evYmUpxKmnj2N8poJc3sX84gSufr6Oz966gsz2Lr71D8/i+LnDEhCedNz6ah3v/PSmxFE8/dIiDh+fgRvVZLKv30uPgVUGfv/l66iOTeCF157D9OzEnlW0ub2JN9/5CtvXp/Dt7xzCoeM9wEFh8pOLH+ODty/g1IkncfbZ0yhVy3uGefnTW/j1L97BysouZsbO4oU/OIKTp8fFJTx+7O6YTKQEPsTg9V0P7795FV989jlOnprHN755GhOT1T6LUbyNTquFi29dxmfv3RTXcCo16w0TDxygjuqEg7PPncRjTx1FqWxkkOXbt/HlpU9x+NhxLB49bqxSv8UjjT6ldZUGGOIJBgb1t2dfRPTtfgFHXCb4rQOOP/sf/ryrsVUmYLtAZbImc5VZLKbit2rhbDcDe6AqULEdF1G1W+q//Q4CryNa/dmpSWFcy3VfmC0ZrzJbDaAU94HACC4LCwvCrG7cuCEM9tixYwIeMpkatna2sba2gVqtgYxDsFMGHFfiGBjBqe4EDBrnZ8mVXy6I1q3ZcI0GPkr9SKbKgluq1ayHdSm+VR03rgoMmhwvV1BmTZBMFuu1dQFPRhh1xYJDwZsVdPkbXSPU7UrcRyLAQQAgoCBDUNYEOjVMlmlyBRpNujoYS0eUpEjGw3lVICPMSGIjWPGctThy4hJVqRQk4LtW3xahpzLGnP5Mq9lEvliA77nY3c2IS1WpOIFavWXSaEZaV9Vod7X42EbWpdUoj7YXoN1hHlTG42QFGIUugahJR8xnohsX+yFoEWAF4/pBn29ZX+pm6RtBzJU84D0t/B4CGmnwbcAhrmmRdYF1WeJMMokI69q2//Nzko+jPR4W3tOECSr02RYnVQvFAUe8HxU69Xe9XjX0ezQL0ZykCfzDtDbsQ8c8iEmp1nkQYewC54Q4EHPPYMBhB40Pmv/4vMTnbdC7jQtOSe0bUNjzwU+6RwSPqPCeWjF0fck7iiwd9jzZ9LGx2zACOBc2hXAKYD4199H+zPUK+9mCPD+T7pDWHD58GPfu3RPAoBYMjokWhYmxcbFEsE/SOwkUjyqFG/pnNhRpqFooNc24WDJKBVNUlalqCwWp7UF6LmCCCh8YOmRbcMSCEWXmYgwHY9WojBGLSgj5LGnKI0smn0VqDkUuW2qJJH26e+tmt2aQbenQ9W9bmOJgg88VdwnYs06jFJtJ98pvmb1JEWxwkQkid9DICh8HJHGGH+9fBeYkUCM8MUXisCtxJwWN79elatD+3o+FI2nPDaKh8cfJigvMw7VwDBPKvi7goKvk0s2bUkepOj6Beq2F1m5bePnY9Bim5yeQK1Dp13viLy9ewq0rt3H75ip2d7ZRLWXxxNOP4dSzz6AyPi4XMsbjgzc/x/Ura6jMFPH0iyeweHhWYg02N5p4+2++wurlZTz/vRN45BuH4A4IlF6+tY4LP78Luj+deekAjp6c7bMwxOmifiefv/jBJ7hx+TpOf+Msjj32CHIqRFgvb2tnB//pbz6Bt3oA3/3hERw81ovhWF69gfcuvoGMV8D5p17B/NxCopWbzX3y/pd4/+3rqG27+MM/OoVHT8/usVLcuXEbX3x2AwuH5nD80SMoFgtoNzt4+/XL+PTCR3jptTM49fQTfclxkrbN8o1buPzOJdy6ug6vPY5GywHcDnYbm+KWla9k8fyrj+PYY4si963f28Rvfv5LbKzcxOlnnsST33gO5cgtLN6+rrH9rnu9/2EDDip4B/WVDlaiWk/Ww8bvSUobbs8N0+L+Vl2q/uX/+D/3zb3GBZDQS3YhxxTgo2AmJvXINC8ZWMSVJkofGwX1qluWNspic2TAOdeRjE0Bq4e3W6J5G6+WMTYzL+4AZJJ0m+ILp6ZPrShe02j46QdMpqnneC0Z29VbV6mElDgDEmemoczlS2JtEL9k9it1KhjHTReYqHCbZItykYnSVrJ/k34WwviVAe/CuPRUI4JC1yC6PuVYTZw+2qHJxy+qPma+khoXhmF7bV+yXGlxKmGeUZrFRqspAGY8P4PQ34KT2cQjRyo4sFBBu1OLXNByYJYczrGpWmxy4nM+NIC64Myh3QqxurKDjfVd0WqOj1ewU1tFq72D+cVJCQhnILj4pAcOXGcMnp9HuTSJrY0Obt26hUazHgG4KK1lJMgUKjVUK5MolSewvdPBvRVqW+k24mK33hKiLEAxchkr0I2jyOB3E1dDH0ER2KXasqmxIprUiEkFURYqW2C3F6S6qfEdioueFQQlay3BXSbO/G2GGhc649fuEUojC4fEAEVApwcWJG+yDNf+Lf45Ttz6ntXiaElEzxa4koihXfgu6f54Hvd4G0mFvfqFl7RK3j3AqCBQhXMjyNtFNPe6NtmAIz6PSfMWf5eDsmDpdTaBHQQ4dI5twKGxJZxfjW1TYVTb4TUEHMbV1BcLLn2Q6XapaV81xkQ1TRpMzbVEIMDfKcCri5TSII5fLAJORiwI/J30j3PK7/ysWZ5IPzXoXIB/lGmLn+fnZgSI8H62x3u1X/ZRa5hYDFXK8L9m6jMuj6FUD9f6S3QnZd+0LJLWMO2p7k0JKo8KxCp9uv7Vl90U65wngg62z7nm/NkZ+OKgQec7SfjQ37yIjiTdazZmP+CIAwom+dB7Ffz09ctCRkOOQRr6bj8paZCY6L0rUEQpvPuEgH3GcGgb8f29H8Cxlybs389pP0Hj3edLqKeSltZ20L38XeY4JUZm0KsLfA9XLnyGyxdvoFiZxdKtLdQ22ii6dEMEnnnxJE48cwhupT8L4Ob6Bj77+Aq+uvgVtlfv4PjxGbz4/e9jemGx29WNz+/iN69/iLpXw4uvncOJx48il2MRUOD1/3gR9y5t44XvncCRs7PIRsUw4+OknuSX/98FXPz0Bp599TGc+cZxlEom21w/fe7/vrO9hcuXPsPM9BwOHj2CnJXhkvdtLt/GV1e+xEbLx9VrLRT9Rbz2/Udx6Fgl0p2FuHb7C9y8cw2PnzyL+enFvkKEbIM0r9WIYkWzWXz2wR28//YNLBys4OXvn8LsAQO+eGxvbuK9X7yPu3e38fJ3n8fRE4viJXHp4+v46Dc3UK0GeP7bpyX9bxq4r21tYXNlFY3dFjZXfXRqRdy6eRN+2MLG5j28/IPn8OT5J0Su297cwc/+41tYvXcXmcw2Fo/M4oVXX8P0/Hzf/K3cuY2l27cwu3gIc5FSe+iGj5182IDDcdLShvcGlDQWo3Tr5+H293ja8Ph+c2gkyBbEnZ5pcR84aPyf/Mt/1S3kRyagrlAUsCiE08LBAZLpUmNG5kKBnMxFwYk+AK9R5tO1fiAn5vepyXGcOHoIM9MTCFmcqrYjfv0F16R6FOY4Py/MjAxR3bNyZZOeUccmCz7yhRaf8cIYQvGTpfuRI8FLlXIVxZLxGfajoEkNGheh2/dQbxpXrYa/I31KisdiUcZP5t0NsixOiQVFLR7wAjDzTyGTRcnNozBm5odt0V+bh5vJCTOVPnfrxjUq0tYxZoHjX9/cECGjEEwA4Rry7grOnJnCiROTaHd20PY64j9dzJfk/eh8SkrZCHCIoEAjDiq4dWMTX11ZxvzcIh57/Li0sbZxB/OLsyiPFdHu0EoVouOFyDplbGw20WkzqLUoVqNcLotHThwTsEJ/dApyfC4/3JVUu+PjCwjCIq5eXcHtm0yBSbjlot5pGh92ggvWRrEAB8dJF2nJ6GMBDhPsbTaCj87QoPEMxxsJQZq6mXPZA13DK0WnCZxKwOObUn9X8GgDDu1fXqoV5NYHRGIgJC4QdEFHVLE9icilMRfeo4DDFrj6QJTVcFJ7aYBDAUPfM1tthmHPN3YY4ND77THYxHAQEEwDJHZdrKQ2FDgkzT9/Y/txwMH9psCeFcS5/ti20iTb9Yh1MEQR0GmbitplpqQ2+0esndE65/5VmqDuotwXQgOiqt5aT0eBLeliIUeL5K6AEq5/jcOQlJukBY6JkWGbpFtakZzfpfigWCeNOxOvZ3+8Xq3JzTZT+Rr6rsUM2Y+kxCXdcrJi1ZCaRzKevCiGmlFs3eLhQ90serTWcK5opdFsW+srq/Ibx0BwQcChiivNmBVncvZeTLNw+JkeYIiDDnm/kcumvb9s0MGkE/b3+GfSuGEHGXF8X9mAxQjkgw/fTmubkKXqfi0ce8YSK/wX38dJ7ScpNgY+wQOmxb0fl6okwWkQ4PA6bWytraJUGUOpUpUaEvbBLEdv/PUb+OzjG/D8Eg4uHsP2+hYau1sYL2UBv4Zzr5zBEy+cQanS707kez6++ORLfPbOxygUmnjxe69h9uChbvO1zRre+PHbuHvzJs584wTOPPc0ymNGCH/3R5fxxXt38MIPH8cjZxckrlVkgzDAzvYuVteXUdvZRnujg+ZqiJvL26gFDZx+5ijOn38S5XKp7zn2rr1AvDAYc+pa1n+96eIbP8Gbb/4NdvIOAvcAzp78A7z4rdOYmilGru2Sl9GAj8jt2e6QFpwLb36G7eUV3F66hXqb+/0R1Oshdpsb+ME/fhYnHz8s99M16/ML1/Hhby5hZuEAnnvlFHLFALdv3cbnF7axfKONZ795EKfPHUSh1F/PauimiU4uX1/F2z/6VGSbk+cO4PGzj6NcNfPcaXr4zY8u4NOPP4XnreH4Ywfx0ndfxcz8gW7Ty3du4t1f/BKba9t48tw5nHr6DMosinYfx+8CcMTpY3x4wwBF0qPEAUfSM+hvBBy/1bS4P/iTPzXZnDQ9p2PSNXLF7OzURLAm88kVDLMgU603m2LmNwKDYXZ0FeIgmS6ODIsMjEJo4GcRlHIoBD6ePX4Uzz5zEvmZEF64jkxjEy23ajKfMAibzI0mnCAQQZVDamfGUAgy8BygUTLCTXGnDbfjwSnSHWkVIbLIlapodXLY3PSRc6YwVlkAwoKYLNnm3eW7WFm9jflDk5ieKaHRXkW+6KDUaqNF0ANWFc8i3K3D8T2UqyVsd5o4sDuNe+jgjuuhlXUwnsliJsxgPAjAMKz1nCOgjG5G69tNrG/VUaxMIV8aw/bWLvyaKZbVbpvgY6a7bTbb4toghbcKFaC1haC2hBMHK3jq9BHkq0Ddr6Pj+JgPPdQzPjxJK5uH6ztSHVz8wRnvEU6Bgd03rq1ICrrJ8Qk8ceo4JiZyEkCezWVAtwgRkjJZtDxfrEH0NuN43PoRKTxGNw0KBtRCqiVFBEi3gYWFg5gWS1Qb127cxeZWXWJ7WHekkzXvX9aAmxUTtcSOFEzweKtlwGO71TRZfTKhpMg1IK2NYqFX7CzODJWY8llFO1qpGn/4wPiEi5aUvh2RcM+PIshbhJKFKdVlRoBOlOKZ98j9aU4PDJAnMGUsUWRdImjkOExShOFZJCTIPhqfCiIKNth/LmuSFqhgHHdtSbNwaExqktBj+h2uoU0TLjQt8SAanAl7AdXJgKN35zAANQhwIKoE3gVosSB4uu7pEW/DTPxegbAPkA0I6uu+I82uRppkuV5pG61aXdaRumpqIDi7NmCmVwdE6GMkfPOzAI4No7ihME4lDmks15ruw0LO1AUisKAlg31JuuqoGjljRNSawPFpNkECC7ppFSOXQFp3CQRI69VllHn119eNuxbX8u72jvTP9uiPzrXX7BiXKv7G8ZZLJVHQGCuOSZDBgyCC8XU8xz+tJVKv73bHqmCDbXGeSA+cFJdq26UvlXkmvEuNUehjsvZ1kcAfBxrdfRf0NITahr3ObPqRyPgtgV8zNvUFmlt1crouVZZwbKfVTRIMkgr/2eub98dBfv8+7LlE6pq3BZy+a/vMEVEilBRjiB2jYisYdL6HuYTKHrK9tRLe7yDAUd/axi/+6seA7+LxZ87g0InD4uqrR6vZxF/9h5/j7q1dtP08Gk0fbjaDciHERCkLF02UyxmcfeVZHDp5bE/A8Y2rt/DWj9/C5EQOz732TUzNz3Xb5jAvfXIFn35wEWMlH89/+1uYObCA61/cwYe/+hy763V864+ewbEnegX32u0OfvXOx/j8qw9QynawdWMHzc0sMtVJ5KaqeOqp43jpuaeknsbXPfxmGxd+9AYuf/k5trIean4eLz73TTzzjVMoV0ySnLTj7rVlvPvj97C5fguZfIhi6RBu3W1gbGIOcwslvPDtx7BwcFqaabd8XL5Aa8/HOPHkETz21CF8cukDUXDW16fwxKMn8cKrxzE9W/1ahf+++OBLfPKbKxiby+H8q09jatb0K0cY4ouPb+LCOxexeu8mDj8yg5e+9weYiSwcq8t38fG7v8b1y7fQ7jg49dRTOP/ieUxMscq73UyaU+TwGdsPIBkGGNSlatA19ws2lC/pqNNcqhjDoYCDFo4/+f45keXFefjrBI3//X/2Z11tMZGtMJ9yRf6T8RWcfCQoZqRYHRmhFwTC/AzzZJXbSOCM4hPUjYNEu1Cqoua3QaT03NFjOHvmOIJKE3B2MZEJ4FRdtOoN0Zi5IbNIjUk/LKhHYu60Q1SDLFrtBnacDvKlAnIe8zi30K7mMebMSMYpnySinUG9kUG5MoexygEBO2GGNSUy6HhtrKzcRb29g2I5RMbtSM2Jai2HsJgTwEEfbG47vsS2m8Fu2EHLHcd6s4GtliniNZXNYyzrIMi00Q47OJSvwPNNcH2DoCJ0MTkzLxaWrd1dhFEhLSNQmgrkjXpTNI2cw93NFkquA6+xhUoxg+pkEZ4bwC86CJhSt1Q2/tIMnWDcQydEtukh1wlkHmr+JnJuGY1agNoOM8fkMDleRCbbMgX8wrLEshgXJwr6rEXCbE8me1fGM6ksVbupAaddLa/DisVlFEp8TrpgdATg8X4+t6lEHrl78X1ljDaVgMMAl1Yf4KAARsBB5uP7DELtr+QeFxpVmJJc/uVI++D3MgelAY6O5aP/dQAHQZQCjo5VcZprUzTTUTaygWQnSvlrM3F+5nMq4BDrWFRZWpmyno8TlD1Cu4UnksBDGuCwxx0XTORcpEEf9HzdujNW0LgGBquVYFAfSb/vAR60ESTE+HTHGguajQtN6lIzDOwkzbFe78QAh4IqJdy5AZXq1YpBC5HtYqauoupiVdsxNTeo5KElg0CCighJxBBwT9eNS5ebkd+NW2GmWzuDigxR7pCuRLFYwuwjC/X8zHSUMMPEXnDdEgzw+QqlIlZX78lrEAtH3bi1cl3Wd01MiJMrCl3kePk+aVETup9xpL1791Zl7IyxoxJKAY/GmVCpQMs4r1GriYIuApO2H7mkDlhgaRaO+Pn4u7SDrpNAB11v7UMFYW1XQ4CSBAdZa1bdgKRrfCuLVhLg0PTgsp7UpSoakqxBS2GQJFzE64zsoQHW/UmAXOnDnn3TldssgSsBcLA+1bCDLnfxMekc87609/t1AcfWyho+eP1d3Lt5D53Aw5nnz+DUeVorDA+hNf4XP3sbX3yxAic7hqnZCp45dwLVMRfLt5bx6bsfYWtlGc+//BxOP/8MCjGB/NatJfzqr9/FY08ewenzp1CwwAzbX13ZxH/+619h6c5tnDh+EOXyBL66fBPN7TWcPfUIXvjOS5icn+nOzeb6Nn78k89wbekLZJwtjDvj8FsuwlIBu0EdL7/4FJ576imJ1fy6R2uriYuvX8byUg1rfhNu1cGLLz+OI8fmkd1H/Qtadt598218cfFDbNVWEWRdOIUZtNtVtOtVvPad03jm/FFx/eLR2G3jnZ9fEveno6cOgLz4qxuXsVvfwPzUIp5/6UkcWBjf47K1n+frtDp45+cf4cqnX+Dpb57CqWeeQL7Yb/1Zv7eDt37yMdbXlvD404fx5PnTqIwbBSetSJ+8+w7uXF/Gzm6AqelpPP/KeSwcmu8Dl7JWgwBLt29ifHIalbHkeiiDxvx1AIfyFiMnDI/hiAP2JF42DJSkAQ6G49OlSopoB7v4R995CvmQ8bcBfMfdY/9NzVL1Z//6fzKWCoktIG+heb0ABsuSQeSDLBptE1TNPzIpMqedKFd7SCbEQGxxpYk0Yb7JTCQCR64Az82gks3h3OHDOHZwFhv+OnZ27qHotRCWs6gzaLxuBNvy2BS8MESNQcZZF2vT05jPFBFu76LR3MG462KC5o+gjXbJRaZttIis5+C4RYnfmJ47gpnZRakbkc1Re8xFk8Hy6jLurSyj1thEo8XsKR002xUELPBFC0BIjXMOjSDApusjNzOFA+VJbDTqWN/egb/bQKUToCKMwEM708F8gxmcAlP8LuuK+Xbh8BFMTE6h2Wkj12yJ5pLMm8RVAs+j1JiSjcvPoVQoS1XxdieDBjWfxSzyc5NwKkX4Y1OYy5UwmXHR7DSxsrMO+jKWdpqoNgL42WUR2sPABQMgqf30fWrj63BzITJtBvqb1LZGG0S3szLyeRPM6gUmgNQQ4ShLleUCRlcrCaqPGIeAUtbeyOaNr7hvspdxDTUj17dqZVzWidk4Zt3QwsHnJchwI6GF5zLoEdA9wmYkrHPDUGAZq1ITkulqV0VoswilWhs0PkT6d03cC49EwJGStk7c8nwfu416VHnZ+J5zTOIfy1opsYDqZMG/v1ZFF3CwWj3jmmKAQ8drE4skoVnBfZL2NT6uJKLI+4YK9EOKBpr326uzo8K4CtPDAs61z7RxO1alclsoGjTHiaDJevBBwCM+z3qdxgjxvO1SxSb5nY6FWnPI3kPcU0YRY4KzJYW0xmWIxdO4rNJFSep3lEpCG/hfs/Sxfaa4pGDPzHo24OjNsbH2cXy8j23oOPnb4vxctDdNDFKz3TKuWJmMuG0yoYQCQwbMEnAo+BCXWrcggEMtN7RwcIxUglAJoEUKmT1Ls2zxWmbSUpcxjR8hIOHe0eQjrO2hMVyDGHaqQKrZpgb4KavLkL7f+H9aewcJxHJtZOGw77OvJ4AbxtCZxESPJMDBue3uBa3DEQEPWWMkvNYR7yteJ2fP+nYGJ9Uw+6lngR0GDAwxt8HFb8fCMei96+9fF3Bs3FvH63/xBq5duoXDRw5ha3sFz752HmeeO9u1dNxbXsdf/dU7uLfWwYsvPoFnnjmCatXUo/jwnfdx7bNLmBqbxqnzT2Pu8AKU1nK/fHLpCu7dXMXTTz8hbsvxZGSUo97/8Bo+uXBFlKm7tV2MVfPwanfwwgvn8PRzL6BoWSuW7uzg9Z/fw631z9HqfIWy42JyfBKNwMOBIwdw/qnTODJ/YGDBwbR5lNcXBAjaTO4SSGwWa23liy6y+6j2zvuZJGZzYx07tU1RpjZZX6jVwW49wHh5HmcfP4zJCcoCZjSN7QZ+/aOPsLLawMETR3Dt2haWNq/h1Jk5vPDsGczNTe2xHO3nOXjNytIK3vnpx6g3NvHsq+dw+PiRbnpi86whlm9u4af/6V1knRZe/nvnsXhsoa+/G19dwS9/8hbWV+p49NRJPP/yOczMTvW537XqdXz467ewsnQHZ86fx+GTJ+Dm9u/+tR/AYfjoXkuK4c2DAUfSffvpz74mDXDEYzi0DsfXTov7g3/4T03ga2gEKQr7ooGSHPEu2nUT68DgX56nWbwyVhUhmgyGPsJkrvRzJGNhzQoRZJmZSNoqiLUA7TamA2CcdSvcDlp+E8WOT8MlHLrg5MsIC0XUAgdbvofSzCwWjh/H3DNPY8x3sLO2givXLmPr1i1UNmooeB10MiEK/hZy2RDlUhHFkitCYGV8AlPTc+K/SacZBjizgOHGxjaarRa2ttextrYCt5CB785jq1kXxiph4NkCwkoRuaMHceT8GXzXLWETPr7cuIfPr1zG9tVbKO3UUfV8uL6HZugLHSbgYawG/09MT2B80qT7DXY9yR6lwi6ZMAV4ZpMQQMc8+WERgc90cVW0WTuDrkljBbQzHk4/9TSOVyZxqDqBHTRxYeM6vrxzFVjewGTdQ97fRbsViM8imQeDTNudBkK0US7m4XQCAQhMFcxSZORfhXzJWJE6PhrtWncTiitbJJyr1apQ6MXUhBnWKDD1SzT4vlKe6tZn2a7VhF5QaCkUaVkxQcPiux4FyfP+bORzLgG/Ya/OQ7IGzgjqBDUEHKItjoR8ibNhMcYhLlUEggqk1A3LFnJjCs499I4ugrxfrEAdI6ipG4X45XsmiF/HEH8GW6C3CYQCDgI/BRwqUOs9ce1FkrAcJ1PxsSQJ5kkCjPYdF+qTAE9/m8OzVNl9DRL29Zr43MlYEiwc9nVpgGVY/zxnu9jZ47ABh75bVaKoxUJiJBzjHqSpYDme/pgQvxt0znY0bkHHzTgP9qUxGLRgiAurxJr5kq9eMvTlHBHuDR0xQjL71IyB+iz8nW3rX8FlEdScAGa6Tu7UdkXgZzuswUFXKE3R67VNTREJEO+YIoEdgo2s2aP8PjM9LVm1/HZHQAVBEMdOUMQ9QhDC7xq4rq6CvJaWFZ7X5CAMOk9zqdov4OgKqDHGHbdwJAEOfb9J+4IWDns+4wRCLRyDBAYqaPQY5lIltCFm4ZDfrKDoZGDTE0gS95cFKOLPaWiQASRJdGLPM30NwEELR7x9nc9B/dpzPMxljdcxKPkylHVlAAAgAElEQVT2tUsoV8Zw4PAJscTz6LTbuPH5Eq5/tCpabAKOwyen8fIfv4TZg8aywHF8JAXwrosL9auvnMLC3ISEg5JPvf6j/4CvLn6G5775PZw5/2wXqAR+gLWtDQlvm5IaOsluq1e+uoX3fn4BG7dWURkvo9bZwNET03ju5W9ifuFgb87DELu1ECsrITrhFgq5JsqlnNS8YUykgH0W2RWAuIdF/d5+UN5jUuKHoki0x1db38Yv/vOb2Kz7OPz4o1IkdHI6j9mZMgrFvQHw9/Mgn3zwKS6+fxnFSg4v/sGzmD/IYHBrr/khPv9gDR+9dQmTBxw8/9ppTMWKJ67eu4d33ngXm+ttnD1/Bo+dPta1znAs925fw9s/fwPXrtzG9NQUTj93Do8+dfq+rBz7AQBJdKf3214LbN/+sIpWC73YR92P+wEcmhaX+7DrUhVZOL6WS9WLr/5AzMJdbYcQoSxyxYIwn631rW6WEXI6+gHzj0HPd+/elSxMPHg9AUe+UOgRaNZt8By08iEcP0Sh7gmDbzIWw81jIlfGbPGwuOXQPLPaamG5XkOjWMDEkUOYOXQI/+LxR8QnuF7K4P21q/jw4/ewc+UGws0d7DRryAd55JwQJYKOXAaFvMkqQ1A0NjElRWe8DglQgHqDWkYK3QzoZrBzAaVGDsjncfj4I5icmEFA16ici9p4EfmFWbw4FaJdzOP69jo+/vhjrFy6gsJ2DVUGC/oeVluGuZOu86UwIN1hzZFiQYBGNTsvVXo5pna7JcKCaDebRtD3K22EQQ7FwgQOHX4UM7PzCOhi5XSw26xhyW/jYLaEhXL1/2fvTZtku67ssHWHnOeaq948AG8A8EiAIAYCZHPqlrstd0thWVKEw7a+WxH6E/oF/hH6YCsUkhzhbrlpTk2ySczE+AA8vHmouSrnvLNj7XN35q18WVUACdJkWxlRUVWZN+8999wz7LX32mvDy8e43nuIGw9uIVrfQWsQwR2YhPuQcrVK/2BRwyQQehWpWIZfXjTtCxO4VHyikleSoNM1krhK9VCDSRNN88Ua+kzwF0lhRgsCsMKPKVGQYGXlpEkaj4C9jlEXq9XqAvzUq8vjFHCw37kwGeOfBtgkByO7AekGqMadJJxWqkbVJpXUNXlCZsOVzXNGDgdlP38bwKERDtYrEHEDjboQZLKwIXlmU0pZWYNY6vCmq/C08S5e8LyRE83Sj/Q4w9efgJnHjB2CnwzimAl8jitUPCPCkQUdqchUuj483hZePnt/ms/Ats7i308bNllQNetedbnNAqKDhsrR4ye7Cc0yqvT6089mGnBoXhOflSor0dieZ6Eueg7TqJe2bdInBpBKDlX6o//LMbEBKLIujkbjBGyOO84fVjdm9IDzjxEHE00xOVBKu9KIxpjamuYtiWGX5loQmJPmRMCh6oIUw6DRz+sLcNGinAT1UkMkhJMvoJgvyDFMSC8Vizh9+rRQCel0Ii2U85+0KaHQpgnw2jY1LpnfwXWPDiutli60s/zRFtRxgOOwTXYMLNL1IQsasqBDKVXTY298zAzAcQDkTnmHpzf87PycBTiS1HnC+1Dj+kB17ikVpunzZymTs8Z3lpI1fY8KOD4X2JCO/u0iHNOGle41Rxma4z6JYzy49QDN+YbQYh7cuY+71z/F1sNb6LQfIXF8PHntRTz13Kuo1k1VbmEU7A9x871HePjxQ6xv3MXlFy/i2kvPSEVqMSq39/A3f/0a9toeXnnlCq5eOY1i0Xiwb3z8Dl77u7/D4uJpPPfyNzC3aIpuSlekdaWOQgA88sO3b+D9X11HEHu4+PQZPPHUeTRbTVNA90CHqITywUKpR/XNH/pnuw8e4fUf/AyDyMJLf/qqgALW8ZlO4P+i9xEzwvT6u3j/tfdw+atXhSpVrBykU+3v9fDLv7mJBw8e4flvn8eT186gkClcyGtub27jzZ+/jQf3t/DCK8/h8lMXDlDW2tvb+OX//TPsrO+iO2zj5BOn8OJ3voX5hUm+znFt/zwAYHpeZP9nhGO2o8EcNWv/yq6J2bk9qy3Tlcan19PDKFUix2EZldAD7T2u8N9Lf/Kn6SRi8jM3RePxoMFYrdYkkZAbha41nHQ0oLnRPHz0SAxa3gg9ySLjWDDIlWaAGOJeiKFrKDHlJAc/trDHZJNyDWtzq3hxaVX4/kEC3H60gTu7W1g4exZfeeVlrJ4/iTN72+LFXo8G+NXDT/D6O2/Bu7uJOTsv6H8n14CbhIj3d4B+GxWXFcBJ8SpIyJKyrwQcp89cwMryCSmox4WI3OV7D++hGTlYOLmGp559FidWT4qs7RAx7vfauLW/iVHvhnADh/0Rdm49wGh9G3boI8yF6GOEJWfFJPym9T70AdIjyY29Wj6Ha9eelj6ThPgkwIMH9/Dxxx9jv72LYW4g0aVCriQFwKjUZaRWpXoHfuIPUPRiVAU4WOjHHoZUzdrrC6XKH+6PKU30SvI7NDK4fYmUbmRUtKy0cjnDqXxOtVoDbj6P9t62GDq8B5XeVa41/28uLEgkyxsNjcGEmAXbDViKA8lVISDkq8s6KJYlgIPAM0vtCHxT7yMLOIyk6eMeuuwkUeoIjZNKyVSvJ+DQ9pJ2p8cr4MhSqtgPh1Gq5HvHhJMZHRIufb8vymYyttNNR/NLdMLNMpgZzVFjOevZUzBBels2wpGd8FnAMX0N/Z8ccT2/Lj4HAAAf1ud4ZUHG5wEceg16tzRKIOtACiZ5SQV6h7U9u2DOMobke6nH5rD2ZT1qs/qfgGPaoMr+P9NIyyiMMYeDL81h4JhWo5rzYq7eGIONLJBQYyoIPIlMiMJToSDefaUUSU5EuqFkx5KOE0YMqKLE6N7IG0g7+He5PFGRotNkHFFOgY/2N5/FxsMNGV/VRt2oXA0NpVPmJlXrfJP8LVSnQnFC7UvzQEi1Ze4U2y05Ir5vanq4Ri6UkWKV1TVz3ySd8x4lApQ3NFtVNZSoZBiKc0rGq/N4nYyjNuDpoTxrE82+l6VUTYMOOS5NGj/U6E6tfwWUjwGKKdGJxwDB56BU6T1NAw6ei3jkKIND189Z7Tf78MH1dXrsa92l6T4/AKr0w98AcByXw3GcQaZ9EvohXvu/PsFobx+lcoJb9+6Jg6tVziOO9uEVdlGZa+HqtW/j4pWnUCwbSi+3mCiIcOu9m/jg9dcRWT6+8effx8qpk/K5H/j44J3b+PTdLSwsV/CVly+gNW/k8XudDt751Ru4fesRvv7q1/HE5QvijP1CrwQYDEeSp5CnA5AU4D+kMMUXupkvdvDdTz7B+z97A3Mn1vD0i8+h2pzI5X6xMx08ur29g09++ib8YYALL13DwulVqXMyfiUJ7n6yjnd+/il8J8BL37smtVCyY5/z+cZHt/D3P/0lmnNVfP3lr2F1bfUALYs5K6//zdt49Nk97HrrWLq4gJe/9S3Mzx+U1mXktjscYnlhQRwyX/R11Bp2XA5Hdq+ftW7+toDDTaIDdTj+6XefkRyO3xhwvPqdfyTtFE9SWnWTOQk08ET+cOiNZWvJ+eV7S6srAkLY0eFokvRHjqN4pJlUTXpWGKLpFLAXewBpQoGFuFBF8ex5nH/qeTx75VlcaQXimSaX+d6d+/jhj3+EBxvrmF9ZQaPZxH4VKIbAcOBho99Ff7+H3P4IzVIdrZMryH/tGiqIsX/rJh68/y7QaaMgORbMsmbSuAM3X8C1Z57FpSefEiDCDfiz25/i/Q/eRWdvH4VmDflGFVUatBKqSNCNfWz1OyjEgRS5s2NbErWLHmtJhAgLgFeI0fIMgGGyNB8uq3VLrkuhJJtvvryCc+fOCTfQcbiBBHj06CE+++xT7O3vgHVKCCRGQR8sokRKGvuc+SRMzN5da5iqvmEaJbIcVOwc8n4MDH30+nvSdwmYBxAKXUkARsJE0Py4HonFBC/LRcBigW4BTUmAqqK9bTyPYvzMUHFaPLGMTrstdAnufjTmCwzxwtQ5YTTG0Cjy8Kh65Ro1M+ZwkPOpRidlCjWHg200QIIKO4fncMiGkVmcaRDRaNKiikI/SV2IYuxlIhz6XfbtURGO4wAHnwf7UwAH+8A23mpOucMAR3biK+AY79mZujVsM3OfpgFHlpJzlHHMz6L4ce85r6XGlU3d5CNex9K20joEavBPG/6UdjgAcNL8HF5yOidIm3GYcZR93mPwkBo5hwOOo+t8YIaKVbY7DqNUaVsUcGiki3OFY5AvRgxqpfJYeUrBcdY4bbf3xhEOXWd5TRrtnCfiJEhlaXmP+l2JbvR6cG0jyxtGFIQwdWjogTXSuwRTE8CpwDobSRl0B+IcoleY97CztytUKIIO0j9LRSMQwvO1Gk1piyjOATLeu4O+ABE6TGS+sVgg17u08F+325a5IUUBM4CDkRNTzLUydmiI+mE6LujM4HWOSxo/ziCdtckeeC8FdDPBhkyUSYR0eo6addR8fhjgoKNN59usthyXNE7AOZ6vqW+ArqbxS9UjD+F4HwY4xnPsEEqVfj5NqdL+1v46MFdnAA66uI56HaiknjlwvD5lda1nnCgLON74f+7hzlsfY3PzFiorS8jVqvDa2ygVPPRym+iEfZxf/jqef+kFrDER2jWSzvL8ggg/+T//FndvfobnvvUSLl17WmwBnn97Yx9//b//UCLvrOVw4vzaOIn63dd+jg/ffQPPv/pdnH/iCuwZUrNH3f9hDo0jO+0fwIekpN2+/gEe3bqNK8+/iIXVtS/trm79+j1s3b6HU1cuYfHsaVnHsi9GQH72N3+HWzfu46mXruHKtSdRSgEoHWTd9gC3Pl3Hh+/eQK+9jSvPnMFzX/8Kao2DCeGkzt185xHe/sU72B48xNPfuISvfvWr4ojni6ySTz66gZ+99jaSYhHfffV5nDu9KuPoi74OAx3H5XCorXCYU+IowCFOsRkNzZ7rMErVbww4XvnWn0r0ghehZCs9uiK1yFyEBitwGsoNGx5QLrZcxtramiSZcyPrbG+lCkiTSIdyeIeeh0acx7Boi4St1/MQl5tY/MrzeOK5b+DapWvY3X0Tb//yl/A7fSyW69hf38DWg0eia8/NfbBiY575DYMQyBdQqjUx7I7Q46b9xGlc/M4/wlqliv3PPsX1n/4U/sYmaqy6nXrtApvJkpS8LSAIIZGIIhUnrEiSzRtJGVatAM9O0KxWUYaF9tYWvNgXY3o+msd27GFA+ddCHgU/RNLtIWdHKJQLyBdNv7luToz7wWAkEritehPLS6soLCyKdjbpTZbNa0bo9vbEM9gf9NC/PURtropRPIAP0rFcjDxWZWcyaQl2sA+3UUHoOhgOPeRiB7WSSZ7ukeIz4ooaIw49oXBRt5+bEPMzaBREbhe+RyWbgoAZoV7ZNhr1loDH9taeGIZ8xmrETBR2gPpCWcAea6ZwdDKIRoCTd00EYxB74s0k0AjSaus0piijLJMhMQCIEQ5T0d0kjZuJYJKvx8blDPqQ0j+ErpHLi9HDquXqaaZQgL5mJY3bjolwqCGVNTDlusdEOHg9Rq20/gGPF6CRRnmmjZTp+attEm9jyq1X45ltyUY4ps81i26kx4yN/LSiu4JFfV8NpC8KOHj+7CLlxAeTSrPAQxbdjOws72+aUpV9vtNtV0Nr+v3s9aVE5FSOzMH/f3PAcZgxkD0/717Hjsg7+8bw53t0uCzNzct4EPCXziOlSHEekY6oSeX8Dg1zzjURQajVJD9C6YxK22J/KOBwLCOZy4gp116TUG7C7KYYH6mOk+vrZqFtXZxblLFLyiu/u7WzbSLSBIYsfIqJChsBB9sicy6OBfDQeURQNI7MpP3BRFhTa8PUKNKkcvYDr808D16D69CDBw+krWy/1mkSSW5xTh0d4fg8G/dhm62MrxmUqgP0tylAmjW4ZS7MABzZ680qXHegPcfI4iqNzbQ1lVJOf/O9DONKumL6Xo+TxWUtp6PW1+kIh65Rs641i1J1HOA4LMKh5z8OUI4BRxjho3ce4vrbH2Bvfwv7cQ6RU8CJhQquXj2BXNXC9Zs3sHXPwxNnzuLrL15Bc642BhzEazfe/wzX3/4IQ3+EV/70GzhxZs1E+YIQr//iZ7h781M89ZVn8eTVp4U9wdf+1k3c+eiHOHnhRcytXT1WZnx6vP7/FXCQybD54JbkbVTr88iKJ3yeOX3YMUxWtphDIP5kZybc3d3Zwq/f+iWK5SquXHsO9XrDPMv9fbz12gd4dL+N7r4P1l4olxw8+9IFXLp6DsVU6Eav7Q1D/OA/voad7Q5KCw5e/uY1rK0ZEQ6+Pv31B3jrZ3+PQm0OPaeEa88+iUsXT6GQFltkG22xLygie/xr1jqWBRyz5uTYDjhENOMowCHry6GODNNeUqoiOy9pCFmVqt8ccPz5P4bthSg4NgaRj0hSGvLIjYCWW8agWkO/vQ87NnSdACHmltckP2KfSYMPNyVnwWIVcTE+HOSomhRZCEZMWE6Tam1LSEIMJ9LwZZK5eKudEJ2tDvJWHnNLy4hyrmjDJ/0B6raLoGDUXXheeuhtOwdqi9OWFYPWIS0h9fJGRsKMXo08PfqUgnW56U1UgNSzxocr6knuEPVKAwW3jIJbRKVQgsX3RwNRWOonAzGmZTOIgYHno9cdSNSEgKzmMFzqwMnxoTBhO0an1xfDfml1FXHCIoJ55HOkFhhuaBCMxGOZJCGCwaRSuxrXGnGQweLkx9KLRi3K0BboWRODYMRqxWlNCuGRm2RSeu7EOCnxWRiPJDdPGgOJ46DaaqA5PwdK5bXbOwhCUj4IihLJx2B/81zNGvNyXDGueJ6FhTk5P3MyaDz56Y7bmp8ToEqvaHNuQSgTwgtPHCkkOKIXdMgiYxEshunIc2OUIKUs8W/1zGanJiMp2i/8nEYLr6+TU73K2Y1SqUjiMc5UIp722sk5Um+ESnVyTGnuiSbucpxk6UEHwEPq8TLtMcaacuzlPMFBSlPWYOffhbS2CHN6eLzQEl0TIeRPlEYY9H6zYEWcABQeSCVUacCp/Cj7XgzjqaR27QP9TfWjo15hEgqQ5rVMjoCRQM5ySxUYZSMzPKdQDTMRqJmL3ww5xuxxGuDS+zZrwYQmpdc87HMTizKvWYbXNA1t+li9D4ky+KnSlJsbFx+da7YOUOb0uSnQ6g36Ml9FTjwMxUnDZ8O1T4C5a2Rm9XhNKud5GEHpdUdYXV2Vc5CeJZtA3shri0qWTYlq8wz1XngOzn1usIbKadYEzlfOYx6n46Rem8OdO3fGNDFehy+ubbx+EpnxxaiIRjlE7Wo0GhdoVYUtvs/jeL3z589Lu0g7Y3sk32W+Jdfl+lapmhyyWbRBfQYyRo/LQUof72GgI0v3y4593bwPfk/50pOL6vjS47NzRc535OwhID+a0qhJ5dNt0/EacDE+0AlTbbRNDtlh45uiHEd+zjzLKUdPFnRpTuq04azHZCulz+qKLGCaBS7ouDkKMKpDiM/hk0/u4Rc/+Tts7e3BnbsAt1DBX3zrKVw4tSjcqRsP7uNv/vZ12KGDl79+BZefPDWmVrFtpGX98D//Cvdvb+Jr33wKl66dRTGVcP3k+ru48cmbuPLU13H6zCU4rom808ANh7vI5Suw3NKxz/uY4fBfP/499MC7770uz+3ChcuoVgzYGAwHePvtN/DeW5+gUV3D2XNn0d4ZwR8O8PTXzuDkeZNnq8+cdK1f/OANPHywi/J8CS+++hWsrhJsTG7gwac38eEv3sStuxvwSkv45vdfxJWrJ5HL2fBGIT568yMUy8DZJ8+P5Zinb/84wH388Y+vL9lzHgc4DlvX9Lp2QpufgkiQpPG/+s7TKAjaA93jX1wW99nv/gVyMVBgZdrAx8gxIfW8l6BqFeA0Kxj2ewANj1SRqTG/gHK9if7IQ/veQ1hUobINsJAfSp2yMJx40w1HmPkhkpVAI4rMUuYDuA6cooWg46FgF9BaXoNTKaLT2UfIIlSWg65DwzwRipF45Uj7orc4NvSDKL2uUFdoP9Kw1iRiVvlNC73p5qZG7dhIcn2US1UU8xWU3IKoXZUosQvebwjPCgXcsN2MEjBasrW9K5470gbmy7wXF06O4VlKTcbY3tmXaMTK2ipsi8pGjhje/G2MVfZAaDz8sZG05PtqOGjugxrMlKDlMe1eF6ORJ94XUrYESHlDA7xSw1zrayjNy4uGYvTRcCc9Q7x7toNirYJao4F4EKLb6yCMSImYRAMI7NjHpILRcBWZS8/w0NnRTJbm9RM3LwYJhQRIxZNaAvWmGFM0NMh5FcUaz0O/18Fw2EeRgNaxMfKGsrBngcC0AcJnqrKfnAQmmmK8wrrJqpE3K7xIKln2xT49CEgmm7UCiSw1RY3Bwyax7VBGMU0kZDWYVApVnh37emIPpIuZMVH0fJW0MirrzLA/jbfagGF52RM1jyxY0Xti3yogU8DB92hwSk5OahEdurCRenjUS5SHTcTQtNvcKyN6SinLAg4dx9qXoWeUvbJGzYG2pAVDp5/R5PjJ89HnPb2IZs89bTw5mUrP05/NWmynDSsFnZLDwRApDX6b0UYjJ8tCmzqeeF9Z7zmPpWfIgEijdqa1MoyQAx0Rpgq3rk+6FvC3JGV3hpKQzeNZRI8vGuuabyVCb2m0g4Y822IiK0aUQnMp1PCWxPFuV9rEz0jppJOAAIjvi7Mpl5OIBmVsqXRHEMIxJRTb0cgAnVTaV/M3FITw/ngtAhaNdGvlcuae8DM/oGCHAR56v9NDUMdMOD2Bpg6k8t6s5zjLiNV1Jnv8QUChm/fRiZrahC8DcGCK8qVt03EogEPeVBCURWDcQyeQJzvPdK5MA47s+Ja/jwEcOt8PAxzHyYwdF6GZBTgOPM80As2+JlB/74Nfk4iLt28McePBEE+s5PEXf/I01lbmZQ98692P8cMf/T3m5hbw3Vefw6nTlJJV2luMD9++i+tvb+PspXlceXZ1XPBud3cT649uYW5+GQsLJ2R9++N7sSguhURkUZD+EEESVS6w6JAVh3ta7Jm22uTFZG7bNRmQsqVl8g//mPqCRCFdF8xYinH79nV89MHbeHSvg2tffREnT57F6z/+BM35Er768kXUmpOCip39HXz4xpvo7HWxdOYMLl65jGrN5PVkX1t3t/HW3/4Sj9bbGOWW8dJ3n8aTVxewsb6HXzLHpLOB57/xDC48dWUcMZs+x+8acBzlMMmuY9l2ZduUs/HlAo6X//yfw40j5CwLQ1ICWMyjkIfrB0IfKtTL8CPSknyhOdGwrzTmUG60ENo29h8+EmoSAYnKNZLSk4QcsS6ixJfNUoxp25IEcNmU9Q7zMezAlghHtbWAwlxdwvSj3T2UogSD1JsnZ7MgUnEsOiWLPVezNAym/H16/Lgka0cr5SDr6VLah7RJimgVUcoXxFtYLOSlcF6xYCMOWQ6Qai2xVJmmd3foB3j4YF3yFU6cOIFWkQozLrla5redx/rGFnb297G0uIL5eeZRUJqVClGpF9+hslWEKPaQK9TGxqcu6lnuO1WlDPK2QFWZvd22RFPqNcrxuSiVCxJN4f2KPr7tiKHQ6fTEq9qol4yOPpXHHENz8pMIDo2dcglhj9GfAKTe2LbxmhqjkbU9AC+KxBiRfI3Q0K44oVW5hjkhVFqiUcINYeQHxnNbMB5MtlsqjFMJZ8RaFh5OrC5jZWkZfuDh/Q8+lOOyhlrWgCWNShN21bBSQ4ZDSA05VXnS7+rwIgjSVxZoKPAgDSy7merY0E1v+ju6qev7tsOFKo1GCEgwstLMIVLQkAUK0xs31cL4ohGm1BrOJ82pYV7VLKCRBVcKijhO+Mz5rGgYso1a1X0aME0bJ9kFJ9vGCGRhT2hVBLQHIxzGeZA1lJSSx2sGI+OVnzb2x+1JvfOHt+9oyl3WYJ3uJxnHxwCOWRtp9v41yVnoP6mKE3kuqijFhOosSJ6+D6502b6e/pzVjfl9cRCkVEP9TcAxHATi2GAXSw6RNQEw0u2p44URRbZJnRb8Lo3+LGDWecbxoTU7WGiV6wZ/KJvLMcT5TuBBFcL5NILDea9znH3G4xi90L855yWilVIH6Xjg9dhmOiMYtRNHAQU+UjWrkQhRqNznhHLIc+o8ZNG2o14HDYvZWvba5wo4pv/XsSv7lqxZGRCTcWnOAjHHGWJRhs89y7igMTirXY8BDmnkBHSM94pkUsle59mBNSYjOz7rc5X1PQxQHAc4omNCUJ8HcEz6/2BvSn9lAEf20+u3tvHDN9axt/UAz19dw4vPPYFGlTVsRnjjtXfwxq9u4MrVC/jGt66h1kgLxtLT3R/hv/yH13Dy7CKeef48iiVTeJaxKiN1I5b2cY/19/K5FFeT6HoI1juLoxDMT+APKc6xHyDxA/i9AVzaW14Ev+fB8mJYASV2gQEdFTmX7CFJXGdepTAemFNLarBInJo4m5RCcOkAcQSkOW4E2/XgFmLkWMw3VxBmB3/EcevkxJFMcEawQorTtMPw99JRx1wkjAI8engD7b19nDz1BBrNedz5ZB2bD9s4e2kZCyw+mKE+bj24KaCsubgmgkaPvyxs3NvEx2/ewsPPHsEtNdELGrjy3AIWV4v44I172Ll3H4tLIV74/ktYXFs5NDL2uwYc020/6nqz1jcH8ZcLOP7sz/8STAwhzWUYAp5dEl55kdKnXg+VuUXJZ+j7A4TMIUhYybuBfHMOdrWC9sYmQn+EJPSlHgbxsVD3QQOcWvK+5HtMeyGNIpYt5y7ZBdiRjXyljvJiCyN/iP7WNvJhDK9k6jmwfUywywsFQTRZBeiQX8Zzi7HGz1P+nBqgMes+pBMhS/mQxMhUh5y1RMTb51AtykZrvoxqJSf1LOgxoAY2aWCccMyHuHPvvhj+VJQ6f4qJlqxkHktCmVsoYn1jB+uPNtGYa2FtpSobBW1RggcxAgVEBQhCT8rD64ajfaSGAQcLKc6SWG1ZaN+EuJ4AACAASURBVLf72NzeFc1rAo5iuYRiWn2b90tjk0mgNBz29vbFI1mrOLBJs3JzKJOXmtgYRSTGmZohfsfUAqnWaGSYaAQnH8ET27s/8JDPuwY0WjY83ySH1qtmEWd1dQEhtiWLOdterZsaJPx76NHAiITiRnc/wU2zXkW9VhUPJw0jHqdKO7op6nsG/Jh28Rj17I6T0cNwTJlTYKvXFsPFMnU4skbvAepPmpPBz9Xg14gBr6nGT3YhVbBivLXM31FKm0kA1rVLnitl3NJXdkLr33O1eUPt8w3gEKnf2PSpRBBmqCxlDRQu8nq/7BuOY/U287KzEtiyBvA0EJg2PBRw6PsSzRMKkOkvrcStRgOPUz4/26kANtv/2f6wUu/+YYDjOBUqNXKzxlT2nhRwHHWf0/ec/Z9/67Pg2ibj0je1dNjXBMSy+WYkjLNtEdW4jNKWrkXaX/q9bD8pgOPcINgjcBBZ7cDML1Ve49/FPAt7GtDCccTj2DZGOFgbQ4GrRINTYQj+TYlb0qvOnj0/zknZ2NgYS9byfHRckJLHcaU5HAQhBCuMuvC6jUZNfmsOmKzprHWUUqn42eLioolM5iZFM1kx2dQQmai46RyUOZTe0+eNcGh/HrbBzgIZer3Jd1NHVhrFk+/MkLTOXmtWDke2DSrbPb0GaHvofJ4GHNnvG8CVUVobJ7mnVEgNYR5CGfxtKVXc26bnTrYvw2MKGZH+fBRQm/76Y8emtv/0+0zo/fRWB79+51PcuX0DL7xwDc9/7UmUS3nc/ewzvPuzG3CsIq598xKWTy+OoxwRGQjrW9Km1uKc1IP4//JFJaSQNcWkiG4MLwzR7nax3+5gOBjCHvaR9Pfh97vwhh0Efhex10YcdJCEXbgYwYWPHGXwHcO5rzDXlPsCC3DCQReksyst3axVZgxPgJUZg1NjMbEQDSlYQzo5VSmJWoqw3QqcfA35fB3l+iKKlSZCrlMLS8gVS8hXSqi3muLUpF2Qy7tCy7Y/RzXz38ezIJDrd0jvNvm8h9VRmdUWrtMfvvsR7t+6j0q1AT/I4/qHe+j3qnjlT86iVXdx/VcfIRcMcO3bF3Hi6ilTIPiQ1+8acKijPXv5LwI6rDj8cgHHv/rv/wJuwloQEboesDsg/SmPuYqNUjLAyF7E0ArQD4aIPB/FyJEK3qg2YLca6O3vIRoOAH8IaiVxTEmOBQtaiSFmFhwx8lIJz+zm7CcBykz8DR3YxSJKS/P0F8Pb3YcbeBimXnk1LJRyoudMmD9BugMTgy0jG8nX2EOcGM+hvsff3JTV8yfVxXOmhgjpA4Wijbn5GipV19CMQpoZvBcavbHISG7v7mFrc0c8+adWKqKGJV4xGuq5PHb3utjZa8umfHq1KtECLnS+bzyAxSInHwtpDQ5wfNUQVGNbDAjHABIChU53gM3NXfQGIxSLJRRZoTyhIpYWCytIm7jZt/e78nepGIMF6FkhuFGtiXKVF4Xi/aA3o787EH3qeoMJncDI89McDgM4vNRpyD4sUEGLiepJJDUxxEDPF+DxO5SOHQ2FhiUyubbhmTPnhC+V0xX5YAIpMdAS0MPK+84CDn02nNw0dvi/5uFMAw5+RuDCY9XwU4qVGIvBJP9CJ58CEH6XHPsslU2NHTWWVQI1CwblftTItKsml6dWkTZ0ukbRywDeBCyWmH3pM9bflVI9pdr0xwYj+1eFGtTDou1SY3a8aaTAju+zbzj+2Q4ac/yO1gHJgowDBpHqyR9WS8Ql4DYUNqHQJZrLYSgHOQYuMxEOvqdgXg0pbXPWkB8veqTuZapFZ40b02bT2mlQoPeg4PHx76XUrwwDZRboyIacZ11D1xZ53qnh5w9H0r8iASvgfPKTvVcxmg+oNT7ugVfesD7v7PgjKCDdk44EnseAEnMOGV9UlYWJOPFYtpXPn+OPY8HkfZi8E03slnnaN2ONY5uytTwv3yMA0eiURhGpCMfzM3+D7WACONcXRi14LVIkeR3Jy6hU5Loio52CHs4NcebkTYFEvmhgKZBjhEP3g/Ganoor8NjjcjiyicyzDNvpeZs9ZtrQ59g2702MZKGnZF6HGcQHDsoenw6A7Fw4MN6nPp8+f3QgBykdzNlOyYheTM9xufepHI5pMH0cpWqWbHm2jcflcNAW0Nes5/ObAg6eazAI8OYvP8InH9xCY/4EXvnWZaysmf3kw5+/j5u/vo1LLz2JM8+cfczoo9HJsfPb1oQ47LlPvy/RipEPn6qfvR7iwMP+7jZ2O9toD/ex3d6SH1Kg+cgoodsqFLAUhWhEPvJOQs0cFCsAaxuWSjHyhQCFYohWM4ck7KNStpHPxShSi8FiFMOFXSwjpjBFBsSrtO/EzmDepmE3GDZHKJTpOLIRjnIIfeZsUvAiwqAfYjCM4Q0tBL6LTjuAN7JhxWV4Ph2/efgjoDv0UGiuwWqdg1OfR7lZQqNVRGueankWqGJZrbAmT2lcwf3z9uWXedwXMfjZRzfev4V33/wE8yfm8OyLV3H3bgdvvr6N7q6L+XoB3t4jzFU9PPcnT2Dt0tpjClqPj4vjssAOfuPx9h6dw5Hd32Q9PaIw4Kz5+aVTqv7t//ovUMxHUqF6r2/h5qMRRn6EU8slzJUJNJbRtyL0iaIjoOTbiCMXo0IRfo0J1iFibwhrOEA+Dql+KwZ4TI+bDXgjGinMwTBGAw1NEwUxNJQQIQrE5aGFOJdHbq6OmFKm3S7skSe0LXOcKXIWWbYAmkAUjizkksQoF/F8lHQsmHyHkDSxXA5WwGJ75hy6+aoRK+2yDWe5VK6aWiGVPGr1IkolRhUixmlSMGFhc3Mb23v7ck+kVJHqsNLi91klnOpSAQZeiP22ybVotubx9KVVKbJHJzuTzbnRM1GNk46J49MqSVlwxPbSoCMtiHkxTERa39pFe78n4UxO1kqtKN5HQ0kimCEXuy/eSb5KRROZoORvo9Yw1Ym5uLD/mEex57OUhdwvPZCO3UZ/UBDePnNOHDFIjNFSFGBjNPzLRaP/7wVmoSKKJ/AY+p5EWQQ0kCLs8vu+KEtxjMm90wvuGn45DR01+JVWohEGNcJmAQ5zv4kAxWlZX41+GG+yqXqsRpeCG/6mUUXDSCMUJnxtoiFqBKnhnjWGskZlqdSSStAszsYoBT3AW9sbhkYm1ZmNbHR2Mmc3fVZql0hJWnle2uJMiuaR8pW9nsyhNGIn32MCfprPooIIE3AwmXdZoJM1tDSvaPoauszVW5TG9sdGKgEixxuFCqRvAm/8/PQes8+TOQxZQ4h/zzJYDgMURuXj8FcWcExfR555aqPNAhvZs05ffxocyf/MhaKErOcL8GY/6HvGETLx1o+NaASPUa4UVJi+MN/huMs6Yvi/yO6mhfIMWDbS1cyhMmuXjTgwYGJra2sc/WNkhOCAx4pCFQuhViqyNmjf8z3NheL84Bzisfq3joel+SU5N8/HiAnbyufOazOva36hIZ8RZKh6F+lUuiYRMZBGxe/JemwZBS7eC1+5nHEQHQYEvgjgOG5D1ed9YPxlCjbyWeg6quc6IFE7Y8M+xsEv608WYEwDj2yEY2b7RdY6m1OSzp+0Y3R+6b1Ngw5ar9Mg48D/qdd5evxP2mzm32GfHwc4Pg+lapYRNL7+IREOOsbu3enj47c/wv3PbqJSP40XvnkZ556cR67gor/fwcP37qC62sLC2WWhC/0+X57vod/tSv2u7n4f3Z1ddHc20N9+CK/7EIi24OZ6yBUHKNdDtOZdNOoWKqUYrGHXqOTRKpWwXGmilqdjwEWB1ccLVJejsyFAbI8QJdxffMk5ZRovYxlGKiVGYkUIrFCUBIUjZASTTNROytrT/OCb4pYy3ZO+b45jvm0gFGrmoAoSSihIUwCSIpK4CPqaR+lPrx+h1wvR63rodgbYHyRYH5axOyqgOwjQ7XHdJGOjiVKVQhhrqNaX0ZhbQmt+AVXWKCpTTKj0e4uGfBHAcf/GLbz5o0/R6xdw5YWLePLpRdy+u49f/Pwe2hseluss3mzh6RdWsHiSNNjHc8Gmx+AXuf7s9e1owDHrO18EdHzplKp/+6//GYr5AMW8i55fxkd3++h0RjizVsBiPUDUX8B21MfAjlFEDtURNzkb/UIB3XIexbwDi4mhoz5cfyihPJfyq7YFP+YGaTyYUheCeQSsLkvQYDKxEZOGFTmS8xHkXSSVkoxtjkyLFC6bkQsbYeLAg4VhTEoQPe8GgFQjTzZThu6Y2E2vPY1e8Y4XSNXyU5pKPE70lGTNvBYoNPUunBxBRgWVWlkqkBdLORTKbDspFbEsWAQc6+sbQp9iTgaNgatPrho3nOOi3elhr91Bb+CJkUad7wsn6mg0mpKcyURytovnZ04aDfkkNpuxAjAOUvWqCkDKkW6UwHWKCMJEEpKYlG5bRmYyxlCAj5yD1dwLBYxGvhgr/H6tWZOcF0Y4auW6MbJJ4WEyImltnuFVFwoMexoVq3p1D563iCjOSRtPn7iNdmceI68l86Vc3MJotGCMr9gS44tt8YNQvKuFUkXaIQa8ZVTCGOEgyKABKTQXqWRMGp4BfNoHPGdWrYueEL6nlA0Fi1lgoMmneh6l0wm9LjaUGDV4eC417nj80DPVnYWjL95XA04EfJbLcm8afVEgk92ALTsn/W8MLKNC1O/3UqMqgUXhhNRQ0fPwGpITQyBtGU80PdfqeeZCPzZKpyvSTqk0KeDI3p+OJZ6Dc+6wFz/n2M8a41mjmd9rzDXGgEP+b7TkfukooWHpD3oHIhr8fjaSpA7OaUNIFz1ywKevqf1l2ndQpmiWF2ZW+/UZTedwTBtfCvAPAxxZDxG9fpJE7pscCHluInR2sIq43o8AgsgATwUT0/0gzoR0/mcjQxwjNPQZSdC1SurkiRTkhB7lWqaehdbBYLsY7cg6LjiWCcyFojfO9bJlrGpEmP1FIKHjkr85l1eXVgVYSLG/NPldwT6BDdcMnkPXLY5htoHzQUHNZK4acCWiGQqYYgO2svM5GzGLMzk4s8ZxNodjFqDIfmfWRqv3YoDAwQiHOBlm4N0D4OgYQKyVwLMgPwtASKPJjvfpNtq5VJBiTPOa0F6472gdEB3v0+P7t41wZGk3eu5sG4+jVH0ewDHbkErv8xDAQan2n/z4A9z68COUbaDv1fDkUyfx/CuX0GiZBF9vMBTvOffh46hvvw0YYfSi2+mg29lHr7+DrZ378MM2NjfuiMJnLoxQy9vCGlmo2Vhs2JhrkBbtY27BQqMeoFoJUCwMUbCHyFm0oxKRyI8GvjANeB/EBQQRUcJEcB9REsBx6cSlD4LrCBU6NReFdxQBNunO3NPUk34wR2X8fKWDDg72hII57gjxWAmNDcilPwUgziHnVgGLUvUukjgHK6HYDNkhCUaRg25URjfMYzBI0OlE2NsLsbMTY2cHaLdpMznodBP4YV7kZYv1uojOzC+tYX7pBKo1ApF5uJl6Xb/Ns/pNDH7mzuw8uIsbv/oIexsu9jo55OYLePnPLiGIEvzn//QrFJIKrl5exVdeOoXmwiRn6DhAcdznx7f3aMCha+kXAR7ZNn3plKp/8z9+Dzl7JBy70JrDzYcRdnoDnFh00Cz3MB8u48Gog54VomS5qAxtOFEBw1IJ7TKN9gQ55kmQmkJalcMJTsBhYxgaj5xw/DXHgnkOTBRMk75zTPoOSbMpIKbXnDJ1ORsu80oGI5QYy7Ad+KwAHtvoRgl6gSWAI4KDRXhiAIlePKMcFqSa7oiyoOUSKo7x+vOlFX+V684NcSA5HjmJIBTLNYlKMBG7WCmg2aqj0+3iwYNH8AIf+3ttdAdDkbhlcjQX4KWmKxEIKknxPXr8HSmCx000hhNuY3XlBObmloRuxAFAlZlczkQ4iqkLVjddfq6eR/HwF0zCOaMoQWDhwYMNPFrflfyYSpkJ58ZooNHte0bCkiuT4UcDhUpZokqVYgn1qlGOYYQj4AKVcxB2Gfmh8hWrA1PXP8L3v3kX9Uod/+GvW/KsVpcH+LPvrOPh+gqQ3MOPf35JuOuNuoOrlx/gBz+ZE+OCifWDgTHEmDQubXANDSvnWKLIw8W5Xi1L0jnFAfjApoGCJoILT75SPsAR1/wANRSyajdKxdLIiABL1l9JaSVKx1L6lUiF+sZDr0pBxvtqwCTpIDTK1OurgCO7qZtCUGYx5/sSJZIxb+rINAvG06H5JWLEpHx6no9jmkYlCxQSJIoaGHN70qiFnwIgnl+BBL83BhXuBECpwap9w/YUWfwxpajMpg9NCp9NG/78f+ANJEKnoE+iiqmIAdtRLab5PSkw0nPwmgL8pjyo00ZLGJvIgBrtujDqPUwDjumFcxpsTBtex+VwTC/408BD2yXPLDAUP+Y10KiWKEJKqZqOcOg9ObYBj2pg6/k1J4kCEBqBVdDLa3Hsb25u4syZM2kExIxLJ5VM5t+SWwVTE4TX5zxjpIFtM5/nZQzyfFwjOVf0MwKQ7PV4HD/jS1WpCHhWFlfkPX6fx+iL3+XcePjorrSfc4XPm9dnWxgNYdRP1zLRbU/HrdLCzH2b/I8s9UsjjsZkOlpFjTlaR22mh23o+r6OMzO/1JjPJLDPUFH7IoDjsAjHeEyklFn9f9rAcAtGMvkgIJpEhLSSeHYe6BwwHWMcKYd+/jlkcae/mwVMX1SlavpZZQHdLGeCAoVZn3386X28/fNf4N7Nm5hbuohnX7yGy1fOoMwQQfr6XQGNHqMW+z20t/fQ2dvC/v4ttDsfYxR8Ciu/ibnFGNXSCFdWmjhdL6JVyqNVKaJZyaNatlEsk40RYei3Qf6I5dKeGMJKhrDCEWjoMZE9JOigdDyp6eOCrlqLwjhymaNpfoxKJ/+25P8Ers3c1jTCYUbCAWAhSeQHaDaTzxNGUl06hXUOppERQT6GRs7cDqHNJUxCZyX1HBzad6RUJza8KNWMEtGgHBLkMAps9IYOBqMi2p0ctnaA9fUQO7sB9tsB2j3moAWIc8vI159Brnwalfoy5uYXsbi8inqDgjlfsOL79MTS8XEExUi/wmKnr/3tz3Hv3QcIuhGSUoRX/+obOHv1Iu7fW8cbP38Pj+7cw5mzq3jh2y9gYXXxMZrxIZc/kuI06zuPr2dHA44Da9Ux9NDxnMkc51osKf0lyuL+b3/534mUa+w6CHIutnwPj4ZdhMynaDUQDxnCt6Seg+f7hlvOIRvGqFWrKDVb8Ht9jPa7KCVACRZo8jK5m5tmnFkwOdiNp8/wdvkKXJMgyKKCHLBMzi4UTa0FysBWEs8EChkVcR0MYqDrBRjFkags1CqUiKWiktm4jEFnjDqet5UYbrGTt9EddLG7s49SpYrF5TVJAC97PeTKOYTkGFcWkBQWEFgFUbao1HMonXkav/jpT7D/8AGiXhuFKMRCo4LAH2JE1SW7MN6IuVGq3CSvLxKxZVM/JKScepLg1OkTaFKJq78vUQUqcdHoGEYWen0P69u76LR7Ih3Lc63MO2guLCG2qRZG6sQuHt27K/ky9XIJ/cRUhee9TjZ0Mwj5v+vWkUOAZtVFiYpgQsPhjwO33EDs0/sf4/TJFfQHHaEEVUoV/Kt/mZOIxr/79zuo1ar453+VoNnYwwcfN/D62yVcOGvj2We62NsZ4Gd/vwI/iDAKQkl6s928FP5jlXcm7Y+LU8WRgLlWowxYHgbDDpKByT2QWieyrpnxIbQgP8L82rx4WtX7rwbtxPhOBHCph1RzGGjQ0aiiNDOPrVSM0ex5Ri6WfUbDnvQ/nl8jGnod9eju7vVS9S/So3ypFK88d0Y08rY7VvFi69Wzy/YIOHKNwaAGpnqOhVrHfIuEeUMmSsLNYmdnW6o5MwrG1353hFCqW+dRKZfgj4bodfZTidYY/YGRQtXzq/GqBlzsGrqhGh3qaR+DHscUllNDQL+voIwqVxqx0EhRFtjk4wjlqlFqEhqZYzzejDjKfJSkyNAo3zkE4pRCNaCFraLaioLILKBTI8fU3jG0HLaZf7NejIJLbbfcY6r4k81bCbnxjZXXjHS2GP9phfTEMjkQoqxGB8RgIM95bGTZxvsuUbfYEpBByqLcE6O16fzLJoNrX2vkYjrCkd1IlCalgITn5bkYpeB1V1ZNHQ0TGUhz4dITyPuxodip8hTfk9ykXk8ArFLm2G4FHToeNE+Dv3k8I7CqUMUILQHF4oKpIaL3l40mElxwDVVQwWsz6sH/eR5Jds8bMC9rfRrVU4Bv1iwjBqHPXgHeLG/6LPCQ9eBNG7P8X+vw6GfTGzApSdMbbdagZnR9lrGr34lTRatZ1zaTLgsYpo07gpyjOdz0Z8g4owBLWqRO+lFz49J9dBoo6/+cFoeCDa62x3iOw7R7ps8/u0+y+RppZGbKapr+XrYS+aznm9GzfOw5be/s4sP33pVCuCfOnkNzbk7U0H4XLxau3d3eQGdjC53tHextbmH74V04YRvFYg/NeQ+LKyMsnwixegpYWXVxcslFyd9DOeghx4WH9CVRjxkBEqHwYectxC4jaaxKzGK9FOKIpBYYi7L5pFQ74pcTrMBTMHdLfovqlAzyFGAo8EjzJikpz7xZyVeZHeF4TJUrG+kgjrCZjzuJj5i+VTUvM56zoF0/N+3jbp7K7Npkn7BBzGynbVBClHDfWEAYNtAfVITK3RvmJBKyvrGPe5sjfLqew8PdIjpdB67TQrWygnpzFQtLa1g6cQJLqyvCZPmdvpgv1O1j98E2Ouu7WL6whtbaouztH334Ad5/7ddob9zHmYtn8eyr30RzaWmsepXRdJjZxMMcItNr0ue9v8MAyWFrmO7t0+fX47UOB+fhl1KH49/9k/8JvcFAGIBOpYwgl8emN8BWv4t+GGKvWBD6DT3N9IoLfzet61ArlZFfmoc/GGGwu4t8lKDkOpLXYcL3IWxKJyRm0TYbp3KdDUKNHfIRjUY9E7PdXEEiE/lCSTa8KicnDQ7bQcQE4TjBiHkDhoCIQtEYTH6qHKMJrowKsDNbrqlTQG8g28ANkdOA3jdJZY4rGPod5Ktl1JqrSJwmVlbP4fTZE+iP9vDJ+z/GaDBCvVrD/s4uHm6sixIV/Q8+QVJkQFTWW6gGFDdnbhPzVG/IFaQKOa1KerNrzSouPnEWu+ubYuTzM24ig+EIPYZRaUjkc1hqVtGYX0KEHAZDH4EXIhwNGA9C0XUwcgwFSHnz+jefE++1VVtC3o0wX2PgiIZUAitXgm9VkC/WMBgmklexsrIIb9iVxFEuTieWi/gn//gifK+JfCFGHG2IIVYqn0K/T8pRB/fuP8IP/ksHveFAojqlag0+vfZeAFKhKrWGSAuzZgn7mtEGy6LiWIhKtYB6o4J6oTb21uumTaChFZnLjYqR202pTUqHkyr0AhRMvgg/58I3pnJFkRiRBDv8jim8ZlSxuELTi8vjaRjR2OIz04RbXk+jLoFH5SgzZjVpVzz8lskJYrSL3lw9ntcSqlRaH4P9oAm0YxpVmgxPA7DvMSo0EHDUqjOi0kGvy+rUJgF4xPQZAhsmhBdIEYvkf0oU87z5gjGU+TfvQxd/paD5lKYNgnFivYJSNfJiy0Qo9HtZ77KeV9/TOZwFIETSIsdMhwWdEY4zNlD9MJAIgIIfO9W2VyOG56Mc9dh4S/n0k7XCGNkmb8HQiIwjwcxt+X5J5ZfZT2ZTpXT3eMF20rWFRRZz5l4JNtQhEcbGQGFf6/0q2OL7rFSvQIfUBo4vAg5em8+EjBcFcdlFO/ueAoZZRpvei9imKajgb+ZgsT2NJiUbp9VkJlK7ecdESNg3CpT4P6MVXD9rtUYq9GD6ij8KHhSo8H4JcAgEtfAf8834/uqKGdu6rqhTh/fOcUsQxnGnAJrXNfLc5rm35hpyHh2POs80okjjRZ0H0t+p2hf7V8eBrgvZ/j3Kc5c9PkoBZnYDP/DdKcpOFmzI/jRNM5nyEmYBx8x2pvkXej/TxxznYFXAQbBuJNqNoASpSgpSp8eVjiVzrYM5GNPgwwieHP5S0Y8/RMDBCIAY3IzS/A6kbOPIx9b6HWw8+gR72zexu3kDu+vXUbA7OHuygSfOtXB6rYRWNcDJtQKWF1wUcn0gaqPf34QjvuEYLkGE5k3wwRF0pHK0CfNV7UTq9fA+mN/IFYqAA7EH5EJWFzA2fibYx8cqS1eqVyPRj6nHSIzjsIhvNkj42EEpepkpB0ywTKoUZf9lNE1+5KQxLIeJ93xbC3ykF5T7pYIQueNsLIsA87PEpINIjaIc4NRh2w3ESQ1xUoFlc88ug3vE/ihAP5fH9hB4cN/D/TsRHt53sPkwh26nBsddQn3uBObX1rBwagVLa2sopoyIIwf1b/Fhdk3iaW7duoW/+8EPkIv3cf7SFTzxzIuot+bGifB/6IDjuHn9pQOO77/8ouGtW7ZEFljXYohEwAajCItJSQoClmpVyc0QBR5SC2wH5UIR+RMrSIIIne0txPTEUs0pCkxFcddC4JkwvLkxw9cWdYjUaxfFBhCQDgVKr+ZcoQpR8pUbmdUzIXoaKzTIuYHwb4kaJEBgB2IsMJGbCzE3O4Ia/s1NrVWgJ9sX7zGNheGgJ20S9ZRCDoFPwE0qFr3vLbSaJ7G8ehbnLpxBs1XBoxs/Qq9Nr3gJm5ttfPzZHXSGESI7hwIN2pJZsDUPQL3fqvoSDSkrW0S3NxQuZrVRR6NVx8WL5/Hk1ScEWFSLeWw+vIdPr18HjbTtvR4e7Xaxduosdnc7YiSfPX8R3/v299ColPHum6/h0Z3bWF2cw85wVwwfpUiocUlqDj2cJxdPSSLaXDVEEuxKRXE7V4cXM/+jin5UwXDQhSUFGhPMt1po1FtIogR/+efn0KidRRx38d5HGygWy7h8oUmsi+2dz/Dv/+PHcC1fqB/kbBZZi8MP0Pd8lKoVtJrzCDwaZxYiWXTMTKf8MJPzGXUo5ipg0Ts+Y0psVqoGGEgtFm+A7PEtqgAAIABJREFUudaSjDkaT7w3pSZJBCQIxLilsUODm59JXgtrjaRF0HKU9BB+upHzJQhmX1Gqk9W9+/s9GWfGc27oVyYyZKJG6sFW/nyxWBhT9ChT6geWgFeOOzXiFSxxXFfrRilIPdc8p9bI4BgM4Ur/cSGrlcvSlvb+rrRZxjX7NUf1qYLkP+VdR9TUQt8AyubcvAAr3i/7iOfX5GC+x1oraoyqF5m/Ffx02oZ+w/5TysyY7pMC/Ky3WcG1UogcpHS0NKLBTVMojKnByegCz09vHamLYmimak9CwxsZNS2NAkwb7/SAC+Chly8VmhDQnBrh6uGW76fnzQIOO68RnlgU30h5k9wxiZZYkoOkz1upfAowZI2yjUEsUSTSJR1HAAfHioCUTERbQdv0vTxm5KUbngFTE1Cl7eB5KFErEYlycbxWZvdJXT+psqdGbDaSpTRAyU9zJgpRnEtaQ4RzRet18D3eF58J3yfg4HsXL5yU5zOOmI2jTCyCGkqf0EnBa2uESHOaJLG+YUQdNDLCfpP1PgVIlMedvq/s/cwyprOAIRvhmOUt/H0DjmlAoZEIBRyHeSAPs4FYH4njMsdIpTjIzbrH9Xba+JnVV6oydViUgw6+P1bAwXZnVbB+Czty/NUw8LH98A4+/uAn6Ox9CH/wAP5wA+VigDOnmnjq8hIuXWxheREo5zpIgi1Y0T6qRboEPSReX8oMSFQ1nzOggOkXdLQKStBQhVRUTUVj0kJ9okYplrhxntCOApPC041zOkjBU4lIj/nRuMOBfjgsgHbg/SzNKkvRsak7mkkqZ7SEkZoJ8OD6LMBDBdTSjyTCwb/J7A5TUJJjIm/aZpkoNqLQQZQUkIBKnswndWCx1hOdYDYwciKELK5rzyMOltDrNLG+nse9ewk2NhI82vDxYKOH/shCZW4VJy5cwcqZi1g6eQ6F0qSY35cxNmad461fv4ebn32E1eUmLl1+Bo0W6VQTEP/HAjgOi4Bo0viXFuG48s1X4JLDntJYiCxZiRqFHOy8i0Y3wcAbodZsiBFJg4jJWKyrwITU1rkzKOVz2NvaRr/TkQ2d2v2UAyXvsCpqR/Q/TB7CJMphIRgODP+f3k3yoV1HPOM0CpnQ29vZGFNYSB/gecrlqnxHjKaSk3qrzXAoFctiPO3u7ssmeObkMnqdLtrtLgV0BRSxbkiVxm7R8NsLpRhB2EOl3EC5toQgdlBr1bB0cg7lmo+H9x9h1PUx6gQYdDnBinDzVLRqYP703JgnzY1BEzy5CVNCcrDTQaVch+fHKFXqqDZZZ4QF8oZiWH/lxVfwtWuXMV928PH774ihsdnuIcrX8Op3/hSf3LyDn//dz1DIOfjmi1/HhdMnsf3wPq5/8C6G3X1stdvj5EwaQNzQCXZoSIjBmeQwVwdWFxhc2UXERO1iC0HcgBfkMXRPoz9oIwzMwtZo1jDfnMflC0V844VVJAkpHX3cvH0Xy0uMFKzAtkoYeRt4/Z0Yq4tLuHv/nsgAM5elQ0pKEAmFhuH6yO8j5xYR+AnybhEXLjyB0ydOot3ew61bn2FvjxKaQ1mdKM3baFQFqA6HXfHS2lzGU4lXNVbUsDKeeUMd4w+ND00q12dRW1xKE+mNQhgTunkMizYS0GzceSiAhmNUxmGaM8G+lKjVsCt8UQWUjJSJYRqbqEFz8aQYaHxpFWmV6ZX2pYXfeE0TcbGF505jTKq2u0XJ2/B9FkdMhOYlAguUJyMNJeGoNfKwFBgg4Jhr1iUHhpXayZXledluAej05JNimBqJhaqp06BGsxp7GjEq2tXxsdqv/MzIHyfoByYHQEGIGJkpRUk86/RSqQGdOhbypeKY5kNKncu8hzQhlzkvPC+dF0xArxVKMo+ztLlsBKVcNvdCStUEmExoIurlFSCUSqxmSRVUYtP6GQQPWjTUTalfw9EkUVpBFG9n7BBJC0OaKIIBOt1Of1yXgmowamTqoj0GA6Yyn3yu700bfkphE4ofI2Zp3gVB6OrqKuJkol7F72ajPwLOpjz442ehtT9SDzuP5f1xDrCvOVb5XLe2dkRlTUBGbyBjk+NJlPg8DxfOnxhHT3V8aJs5Rpi8y3aJcEeSjCMzrFHEOdQfdMfRM21DlpKXzdHJGszZiEB2o5/eGLVN04b+uB8yBb2mz2mA8G9HqSJtdLrPs23ROhSz7sc8z6NNoSzgkDzFVL6UwiUapZs+w0HgMcnR0nGY/X2cwa4RnGkwM9tA+f1Sqngfx7X/8xiarBO1cXcL9z65hUcP3kN/+CGswk3MNdr46rk6Lq3VcXKtjoUFguU+Qn8LYbAFJG2UcyFKeVb4DmGFkVAcCSosi5TRBH4xQpg3cTLmXpNiagTamAhuSRCAuRISnCU1isWBY1KhTGRChpdEEYw8P20kKbInNRFZOTyWorqmiIaEtCZ/89G7QJRGFA72hYoRKEzRUF/KhUpVqiTfKistnopdTca8wUxjwMHAjNDHU9oX94eY+Ru8X0rFM07HSB0QMHjjGjvBJrWVEXCb90TKoKHuxyMbdlKCnSsBOYoDFREkBQyDHIZBHvc3Auzsu9jayeGzz3x8+qmPbr+F5vxVnL70DNYunkdzZRm5TCT984yJz3VMAuxSJMMboFmtiYrn9OsPHXBMt3d6Xn/pgOPFb31fKAikBrECpQw7h+pDBNqss2CUfMr1GurNhhiz/S45ibYcv7B6Qrzi+7s72KWnlpQhgg6WRI98VGDUoBiRmLzM5scNqJhuhJSxlcXNtlCu1tCcM0WrtvfW5Titks1p16zVhUojG+K1y6nKj6GFcFLSs3/v3gPx+D719JPod4d49HALXj8UzwGNxRzLliNEvbSKTvchYvSklsIwtCUQmmuW4ScjNB2jJpRENkbDUCgjxUpD6lOw7kQtlfhVY4BtVn65UHMSB8srJ5Agj8jKg6pGrIHBxPrEsrDb6+HEQh3/7XdfQdEN8JMf/Qgf3LgFq1jHqQtPIrAS3Lj+IYoO0CxTQDhEpegiiUL4owE2doxBSGOFXvtTp06JAXv37l3jWR4EaNVjnFnJoeB2JbRZriwhsecQxEXsRKcRJz5qtbIkddPj+tSlGFcv9uH7K/jbn27j5efrWF3qgLnXP/1VLADuv/neEta32rjx2SlR0xkxF8TNYej7UvSRgEM2g5D0JEaW2PcOzp+7iMtPXhSwNxj0cPv2XQFew9EAw1FXCkUStKa0b8Sh4UDr5spIgkp8sp/VyFdDWDn4MoxZZTWyJG9EPbDMu+GzajYbAsoKMEaYAgrNBVH6CYYdiS7QeDK0NZMEzDHEY/OVOfmf7dDIhRr4MnlTFRt+l+cQg7VL2eSRGJeLqyfHSenesG+qRVum7Tw/IyAMswuQokqRBUm6L5dM3kqRxecKxtusSkW8d43U5MsTyg2vzfMY4NWXPik5NZmW/Fv7gONWqlrzJWDBUJj4QzDF7yp9ZzAwdBm+uJUIsGGVWq2dEviSz5OmkYj3StpRKBpZ6YVl+T4NXVVXIkWN/c9zDYfMLRhiMDS0HRM9MHQSBVFjQ9Y21+V6pgsn5auVAkdAJ+uOBTGwWSdna3tnHN3JUiPVsFd6laEAmWgIc6wY1ZIcnMAY3AdBxmSlY0Qt+9l09EP7nu1in6rDgP2xtrZmorMpzSgLVvQ84+rnGUqW9osAKApmZmShdVxp1I2OGD5v5h5R8phAh9cj4ODves2oqGWpa+wbto/zp98bSl8QtLBNXAskd61q6tMQ5Gn7eU2Vi2b/82dIXc0ZL+2z4wCFzteskZ89HQ20iXF0MIfiywAcmJK9zbbDrBPm6o9HNhQ0P570eaA7LLM2McLBBYBLiqx1kUnCP6zvsnst/z4swnGcwf4PGXDsbW1g985DfPbudXS2tlAq9JCv3MPJCx6efXEep9ZiLNh7qCZd2BhQIxOWPYTjjpDLUSEqBCJPDPJoxOrepE6R/pkDcnSkePByPsKCoVRJGgdzKqQembHchRontEwTESDIYI62UDW5fUYOQqE0cS4b2VoTYOB5eF6TKC6RhzHgSP0cVPh0Y0SSI5JK3go/K6XZCdhlvNnI6JoTp+NVFXJT/HFgnGVAMsGFCGi5rN/GhVkKsaUJJ+wLUrJIfQtTeWyzhk/CMlxTuadSX4Z7DOuAxPIdmmh2SMREZSzecojIiZG4NhKHIkcFOIUF+FELnX4dnU4Tu5s13L4V4eMP27h5r43ALaO+egqrF57BuasvodpY+lLrfgh8mtQHfWw6/lfAMdUlX//en8mod5jzQK0mRjfoSUlChFQygiM0HyaNV9MCT4N+Hy7lYv0A9dYilhYWMex2sbO1LUnCTt4RcQwClYpr+LxmkKXelpSGIUmL6YZDhSPWsiD1grz3ubl5Me639zbFsKChpYs2N7Jq2UQyPHotaZ2meSKGFsGiQCb588TJReRzVezvewg8F8VyXRS5HKpEhT7W9jwU80OEHiumDxBEDnzyzl2qYXXxYu48HNdF7LoYuha8ooOuA2yMumh7Iww6XeOxZWJfqsjF+5ViV6z02elgdeUkLLeC3jDBiEjOKQhljF5e2wrg9Tp44uwKKjkLt299KrUVqq0FFEtVXH7mCt554zW0t9dRL7kokdufJs0SpN263UkNMyOPS889DTdWG5eidYmNcm6E08t51Es+EI5QLDWBXJMCt9jAWemHRq2MKPYwGuzif/jLNjr9K3jw4DTu3P8AX7t2H5efqKDTHeL/+E9V6ferl2v41ss+3ngrh7d/Te4+6SoF7FMqNYpRq9eFSkYCDZ9HGCQCGkVCM2EkpY4TJ5cx31yQpGluopub69jZ3RbaE+lW5UoRxUJdRizvicYM+5n3SKOU/U7lMBpJNH4UdPB9/s0x4FQasvBzc6ZRxXwV9gsTj3m+IsO14xoBJjFc6XgSgfC6YhiVywZw0BvGc8tYFBeUMfZFICHNCdEIg9CocsajrxEYjg0CA34m7aiYGircgGgos62k/IlB6QADLxHqIhXTquWSgI6ceLsIKjwx5g9cL60HoffBfCieSyMW7H9jyBtFIpcShmkVd40K8bv8XEC0YxLKTR6UyU/hZ7wfk0ht7ocvevRUBYmbD8/jjcyxAVUTJIfWREQISjg+NClcwFWa6M8iczRy1WNOA7bX72RoaQeTFbOAQ/7O5Dywjgmpk2y3gE7XODpYR4bqYFs7u6adad0UTaBXcMOCnUrj4/rFY/f3OqAHX3I+fNNPeowBpRPpUspXqsGn7VRni/RvJimX5+Yz0CrddCAwwjEGF+nanQUwdDxkX9kohIlEpPWPMhXpFUzJ55ElawXfY74H5wznFguH8u/5ucoY4EuOTtq3qoZF8MU2G2lnM38ISDnXCOjYPyqny89MNI8iCEUBJUqpynrQs6BMjepZBvtsL/vBDe53TanSCEc2gpH9+zDAMbnf4wEHxwtzOGTypw4uBRzZPsj24ecFHMy9O+r1xw44pvuExdu2H93Hxqcf4OPXfwyvfRsnViw8dbWBq1drWDsRoVLrwMm1kbM7KCQd5OKhqdVt8YfzLa11IfmIE+vb2OsTYzqyAJ+0cqmlkn4i9NGUmqRv8rM0kJDikBREpPkXMSOZjG4od8pENnlGc3nzvlC2lFslb4dIXA8JlfKkjhlVohgxpnwtLTsmqXOvIQWeoZVMNCMNlEiiug6Q9FbHymG8PqMuWqtM2mggzATUmFyPcRKK5n4oJpmKmOjFFPsYga20TkhKG2M/GNkP2lxlhBHZLnnYVg05t4UwLGJ/b4SHOzHeuRnitQ87uHMvRKF4Fqcuvoozl17A6pkLKJQmamZHToIjPpyu0zN96B864ND5cdha+qVHOP7qn/1LJKmajIHbpgtZH4NGA5mJkqyWxOOEHFbaJd5mASx3bgHzjSaSwEefFWaHfRlcjIx4Ab21xqMpNIlUA4+8YlUKGnSoxmJC26RehET/jo251gJIzRhubkpdDaJoTht2TLlmNkHhBqfJsyw6JzKsiVHJYVE8HksK/8LCaYz8AgYjF3auapLUbRa18fFtO8Slcy04/gbsQQfNSlPoP91gII6KymYFozBCLwzgF3PwKwWs+x7WvT6GVoyt/Z5ssHyp4aceczE+CkCtsYhyeU6iJxHTvW0XQ1JVkOB0q4zAH6HX3UO/uwvXidFq1GDZJkG/XJyTcG042IdjBahXK8ix0KFFIBhjp2Pumxu5GoE0DNjfBCCeF8BNhlIP5MQiAQCN4CKsXBluroxb/RUsLS/g0qWLcKwIb731Fnrt2/ADFvlyMOh25L6oNvP1r9zDL99YFtnB82fP4JmnuACfxvZOiN5giK3tXdy6d08AB8GpWMyeyacoFIo4f/YCFhZbWH94F3fu3BSAc/H0WTFWlBYkNCrLFe+o5DikBfpodDK5np/TkKGxKIUDewPcvn1bqGh8Drx3Pn9+JsmqiTt+PgQNNBIJZmjs8HNS3xQQKHBQChcNqUa5KIIDSpUjOBMqX1rMjJKx2UmrRrvSTrSOiBpOBrQY45fHDnwTQePfNIz58kdUz4rlmr1hJHVL5Bk4NlzHQpkVoilpnAIazVuRJPK0xgxBAPuDfamAg+fmffN+NRqjkQgFQOw33p9+TvllHU9KOVOwIlEgN29yAqhCxXoQvpFjZjto7FNhS+lbTECVHKPQUOAEiGSSavm9bP+xnY7NSvaeURQbJxWbnU+pVxp9YYK6GP8ZwMGInbab25Tkl1Dhjt77eh2D0VDapIBDJbQ1XyjwDeAwRr4jx9EYJ92JbWUekK5v6nTg//qMhRqQyTdR0KFtJuDQMaGRIoJrNciZD6cAQwDKWHzDRFU4JnguviQSm8mH4XuMLvLZZil1CgxkXuZN3pCJeJlzUIp3c2Nb3ielSp5DGrHSPldKIAEHgXt2DvB6jHgQuOzt78i9qNKVOInSwoFG4MEIjExHcfT/bISD9zO9MY7B/9ROr8f9PgCHXkuBxizAoW2fjjRM1z6YNlg4fiTylgIOK1XNIuDQMTYLaEyex9FJ4yqre5hN9Q8FcHijER7euYH1zz7E9bd+gnq+jWcu1fDstSZOrgaYb7VRr3bgOpRqbyOJB3QvwLFGIOfh8ZTs403UmA4kskXSKLcxw02SgwEWk5oZCjTkmNSwN5K3mWRxMdLV/E+NfcPJyoCRTPSAdTksRmBY94Z2HGledEK6BnCIIharmxFw+AbdaA3ANGAyvlwmQURazTUujZqIklt6NzqepX6gRmLGoIJ/pDkfafdls0cEI2UphrPohgo+Ug0sZqALrZppyOLIZhFmwyEbRRX07AvYGi3j5h0f7723hU8/GWG/U0V17jIuPP0yzl39qojdTPr1+OeaPeIfCuAYY8opjueXnjT+v/ybfw1OxogF0Gw+MBPd8GjkUuknLklsr++NpICOUDICEj1MQninXJZog8vNzvMk0iF1HZiAGxEQZJVHzG2Rt6d8fBq0siFaQLFkuOhBnKDZaskm5e62Db2DfEcrgZ8EkktSrqaG0cAzHtfQJDby+6USq1WywnWIxBrg1KlLiJMWesM8QuYfpAUHLdfGymgX+XgPxdEjNEmxQhG1fE3O78dDXO89RL3GT7j82LDKNYRU0IpiSazvPzBJ3UJPkYR1syDoJtv226hU51BrLmMwstD1GN50RGWr1migFbUxoIfYYtIlPRcBqiWbKTRo721hqXUJlUIOG/dvIglGWFyaxyhMMAxj2PkStjv7cv/cxNWIkxB8WkyPG5MTj3Dl3DIunl5AyTHh1dimBHEe79wvo9Gs4vyF0yIxTNWFjfVNlAplMVZOr14Sg5H0p36PtCpWUK/j7OkzWFqiNNxQnk+n18fNu/fw4OEjVOoNNJpNdPsD7K3vjpNWT66dwPkLZ2AlPja37mMw7CLoDtLPCxKOZpFFAlAxuCp1FBumiBPvkaCC3li+Tp8+jbNnz6Jaqcm9i7E7Gkm0gy96h00FZA937t4WQGYMN2M80fNKahMpERw3mkStho569GuVghzPPA4xtgi/00lJO8/rG5ldjW4pBUeVyigDq8nI/B7fVy+4gBJqlqeUHNYqEX57yvvncaOAD8sYjPRms3hio1pFIW/ul3NVqzqrQhABnHji9/eRc8tyTgUNGjmggcnrErwr/Yp9LspYKVhhPxZcQ91SdSH+rWpYEq0KSIcbpSC/IIBDDOGiobEFIzMu3bxJFh56/jgHhME+iRIOBuM8HaUHyjkonRumhUNF3U3pdeFYGU4jEQZoGMChsrjGyNNaQFQUy0lfUSaSz4ntp8OC51AjmHOYLwUcwwHr9JioBRXPxEvf7gl1UQGHbJSZKIcCA3lmov93MIdDDWwBCqlEsK5d/A5BMJ0Fhgo2SajPGtwKcngv2j7eh4IDBT2cw2wnr6VRJB2HMi58o/7F8aCUMQL69Ueb4gSYa5XlnnU8C90qVY2jQ4Dyuffv35e+5PkkGtXrgVEqEXSIjcGsQJj3oBQvtnsw6I+pfHof2f46LopxHCD5XcviMsJxGODg+1nKkoJBvT+zGx4d4VDASllcqjgq4KBvUAHHwfOlZ033oeNkcY9TqfpjBhyk5XTabdy78RE2br6D9ftvYGlhgKevVvHM1SLmGnQwdlEqdJCzunCTAew4lGxT16H3nP7XIZAwSnlMss0MO5WAI+K8k31jQmM6ACpSI9u8p5GKdFRIvgMt6cevneZmj1M3xgbj2PDn1xy4kmNHP3UKEtLrMBuWdTqsiE9Yk8FTWhVzQ6gSxwiOqIia608iGyl7K5P2Ie3R/9NhLSAqdGAzh0PLnGuEI9V/m761SZTI3BFtvgOvKcBhkSJGGhvz7AWEc61lTZA8rHwJiVtDZ5Sg73NXrWBj28Kv3+3igw+ZS3kWifMMFs5/DRevXUZ9oQab+TIZh9WMx3rgrT92wKEOpOn7HNs4CZ2C1Fr7kmRx/+n//C9kQ1BKQNZTxYvmE3KAY1EZcqTIGRc6UQQ3vEMmF+iGmxYR4iY48fB5UojGSGwwSsEJSHRsi7Ss26Nh4WLoG6lJ4XszVOYWJDl8x4pRiEeoRF3kRm00qA6Tb8CPWK27jrvxPnY2t+D3RsixY1gVPM8iflWp7WEl1INvoTm3iKGXYDCKMPJilKtNSW6OCz00EmDRcVAvORhZPnrBALnYEZoZ+jGKhRj+aB1z8w6eeOoC+mGEj+88wCiycG+HVUb7OMsQnVvC/bv30e924FqxqC7tBrF45MWAcIzhR44jN2ehrowGsF0amra0m4aa65YRCXK3EIzawvkkFYTF9khRQmBCujzH5vaG0dD3RuJ1YKQooAfXZSG/EvKJi2G/i3PnzuLy5SclaZxJ2qQxiXHTLqE3MNWBOW+pokUjltGlr371qziz0hTPgedFuP7BdQEkrUYdT146j1OnTqDvFvDw9l2888vXURCvSAAPI4T5EL4VoNRhTaA8irWWADaqX509cQrn105IvZbbO6b9EjkIPQRRILk0Rt3Jw/ZW1yS6JzFEYTlmzgBFCXISxXJqOVy6dElAIRebjY1NeR7kv3P8cDzfvHlT6j9ceOIJobJt7mwLRevR+jrKYRWkpjH6VqnVkS9X0BuMMByyGGYJbm4oXiaCk5j5ObCMcZyqxTRZtI89RIPYZo4e6X/U9jCh85EkL8SgGhsjflT1STjfbAKsHELLqDSpUaaGnRqwQbGIlfklWKMI++sbKOVymFusIbR87HV3kIxyaNZJO0vEAcDnWiqYPA0qpZRqdTl/wERvjolKWaYiQQLvu1quC8DQnBKNDKnql50mqSpNUJO7aUwKpcox0RJNiOf4Zt+KZCwBRj8c5ybwf6UNaeXrLCWR41HBB9sv8yMyhSOzfHU1oCXJumDyKviiE0MpUbr+2Kx+m6qTkRIxN2colRQPIGfYG07kdnlenkMjDsYQN+pnYvwnltCd6AakQW0A1GBMwROAlKo4sb/EsLbMXM96tifAycg48/loIj7vmYCDgDm78WWjHFkDU1JJ0/waMXDTZBkDkid5cwpQstEQAYKWOU5zoXhtUhYpy0twli8ZymF2X1DHBn+X8kV5Zoz68F74PUawOf84Jnp9MxbES586QpT6qAIGEwA/ye1TcKXg7bANUe93Gpjo97lTZfsxG4WQY4SWooX1JspP+p3+cDSW+dVraSRJHAJ+Sq9MG5jtXxmDx8jSEkBkX9P3oYXxss9gbFyy3dmM3pnW0ezCnnp/mg9l+kstxsx30j0/C6r+X+LehEmW87oOPLnXXr13v33DAx4WggQJECQtLqY14lCrRxKHkofWOOSYP+aYsDWj8Fi2xiNRommuEgWCBLFvb1/6vd67a69cJ879vluVXa8fGgAxMRXR0d21ZGV+mfl999x7zrnl7z/ONlgpZY8K4o7rwzHbuO8hAHpEK3jSpuLhGFdfexPXXvsJ8tE1LC2NcOVKBU8/42NlpYNGYwuL82MU8SbyeA8O+0dRj8BGpEphov2/Rwcmzi8fHXBw30mr4o95WP2F/BZPvQk1imDD/F/K+dN4x4mFEmWCb4M95C3298MFgSmAZSXDzVjRYN8LmvIwAcs5yXQkl7gsc+BkHuh2x32i+ps6XH6BvNdN4LBbuQ38DwGLRwCO8mXoZi5calBKgGPSDV32w4zLZITEM3c6Brq/On6TgbClGK7bNE4hpVtqRhkbtBpNCK+5Eau4zTqCaoDeYIw4r8INz2P9wTx+/nKON96sY2fvDIY4hbXLl/HEZx+TPmmegPsjb6iP9ORR89IH3e8faeOP0IYdGn9qqW1/Os7LfGjvH44P2TzSvDtkQspoMbnPTPqGYSTsmkON/772NEKW5SWcd0tWUPYMFccc8Z/+b//2UJm6nKmTRUL87+kcwAyv8pONnQLpCqxGSMaO+iC5eHLpbG0ADINo2sGxqmcyj6RMcRJOGByz7+TAQ+5QKDSWYJlBETtUij0aPFTdCrp797AyDyxEkRCkAAAgAElEQVS1gFbNw8rqKrLcx+27G3h7J0B/v0N1lTj35GkmNAk6ZIlGwjX8YtqVxWN+o2nCR9E5qyJFsYdqnKGR5wh9H367Dr9Rk87jBDCNwIHvZejs30cWd8XSdpwB61t7GIwz9OIMG9v7aM4vSmDNTLqbZwjIia5X0ctMszByvqUrNnt3aNPDLAUNUAk2qrVQqDtcpMSmm9Aid9Cu++JskfCY4qFIvrhtOm2NhwMMi5alRHQlqKX+gVldZiUkeC2MRfCnnn4Sn332WcTjIXa3dyRrzoz5oKgY6g0t6Bh4xkMJFBgQUix96fHLSJKUfYrw4MEmHqzfFxep1dVFnDtzGrWVNezt7ODOjRso0jGKtIeTJ+cx365ge2cd7/5yV/qn+I02Ui/A4uoqPvXMM1hqtYE0wb37d3Hz9u2JpSuBAQPCtRMnhDbV6cXYuH8P3Z0tRJ6DiFQdVsRgNABXPnVlEvwx8CG9ihlXpbdQWE9ha63ZwOUnnkCzNYfRiE2XCsm2tysNc/x+IF1MCVI2t7awvrEhTc3GA2PLzGpBFhvb5cn5IxUnzQRMriwuoNmowJWGhSNk8diAI1Yl2C0W7C1CjZDYwCFJcgxGpLfZG9VmyAUc2AmC9yIbcEbstTBOwXJhvVpBre7Dr1KY7wNuFe1WC5EIs6lRsG5EMWlRA9Sapo/DaDyWoJb3BJs50YZaqgiF6VOhVQylH3FbUoWE6bMgehgrbGZQzOuD7+1bsKJUJK2AaF8LZsCV5sb3q7Bdq4GZtc1WoKWBN88fx4KgXjUvSnnT/ZWqBAWElvKjLm3lCTdwKlZknokeotGoSRChbmXUFk3ACc0peM+I9sEkTQYDo6eROc7x5FphBo3nnI80N81G9XrTfeE2hD6WGMBSBhwKQLh9BR+q8dHK1FGAQ5bmkkCd/2tVxywkU+ciTSDptaqfnV3sQs+AJDErsA0HSYUiTYrAI7cVljLgMHOUqabkibl2DD2rKoYdOufK+agY4CV0VwsKFURoFVYD/vKxKXhS0PSoSsdxFRDRIR7Rx0Q/R4GqLrKz25L7j8ke64jIY9Tq1KRaYUXjCkJ0fHVbGnCXx//w/phPPOo4GE+Xr53ZgOQ40ffEir7U46S8PQUc5vttv6xSGKGA4ijAwX1hTu6DAqjj9q8MOI4ch5mg74MAR0anvs4Orr7xEu6+8yr6u7exPLeDr3/lJD73wgqqdepBr6LVOoDv7qHf6aMa5IgYZwvYYNAdGooS7yUmLAVwfHSwIcdiG3OXQZNk/UubmwTc8iYb9NsAXPO0U+qSxT0TLcPM2M9cHKbbuG+AhZOgEHrVFCLKdxNLERHlpFmxomo4Vdo2RO5VOQdaUzFVBwNgDmsz5LmZfSCQkXFVwGHpZGqtOz1+y+XSCobsM7+LoOcIwGfHK44NjZQMBGptBcBb574izeFETRTUZY778Oi8GgUYFh4ydw6VxiVs7rXw45e28fNfDXDjbhWj4gIuPvk1PPmp57C4yB5EZbOj2bvv+P///wYcjAWnc49hAEyqpNRNM8r1XUn20iZe1xHOcxTzf+KA41v/5s8nO1Tm0erknxfMwNJlilQQsxhLTwKf3GNHKgbkEU+ygtJJmBl5k9HigsyLikQRXxwLHKQOC4XmQq45NSEqViomu8/MPMthpGKNRmPUxnS9GaM1R8sCWq4OJKuTZnRFqOLBVoBet4NsMJYeIEHIAGUoGX/XumUJNaA9J9nlKp2CcsMx535W4z78cUqphaGYLC0hmltC4fqYay9h5bGmZLh3N7Zw5/ptdDtM2TsSrO4fHCCMgc1OB2klki7ocZ6ixgCRDl3sn2DF7WvMuLcaiMWfm+OSSdC37zWQpWNEIWlUzLgORBsjIjEZd3YmzeHlKfw8RcSx4gTJQCdNcR+rE9ExA3UGnmy2yooBF/rOfleocp9//rN48YXPS1PGrc0NCZ5Zabm3/wBXr72HpfkFrC6vYI+ibfZZCXwBAX1xv/AlEPcRGMegfkeyJMvL84gqbfSGfQySIVwvhTPu4nS7ipWqh3zYQ/ySD3++jWJpDuvpGLVzJ3Dx2SdB2y2C0c33r+HmzVtiyRlEVcRxijgxvTJarTmMHQed3R2MB13UI1+E06TkOW4oGpF21UTshurEQLKL/YNdAV2GnmQCI9YcGvU5BFFNwFxQoQDbR5z3RHvCsWq2DY1vnBjBOc/xYqUlzxHE8veFSxfRaLVMhWTjgVC4Tqyu4fzZ01iYn0OWxOjs74prG8eqwqxuyD4ytiwtVpyeUFl4rKyAMBhTmokG0xrAJKx+SWncReRxUSiMmxdIW/SQRbUJQJzSwCjGDQ3AsP1FCLCk4scFhBVGCzii1PytVDClX3E/VLfCrD6BtIIAqSyExn2OLiX8n+BE95nHo45cDNK4LQUgqv9Q8To7jct8oRRA22lbt0/Qp4E5v0+rGVpBoMsbH/xfqhCWsqPZ6EwaNwameaML0e9w3iKlrkqN2MBsX9+v854GwaSC6aJBwGHE9MaK2NAYp71h9DNKm+OxF6zpljQWCl406NZta2WEnxGx9uLiQxUOXTgOgRf3MKVHx+IQbcuui7p/5e1wLlTAwe3yPPPYCDguXLgA0k6nC9Y0MJ5si4uSYwAarwMK6qXyVTgCzlvt6qTxpVRUtL+NdW3jdTC7Xxp4KnjTZf2oxfu45wg4Zh/6ffyd2WaR5X3Q98v1xmSZNXpQ3YrS7njM1NHpZ6WqqHZsdj0pU5aOAg6zncZnj6dcoTmqSvBJVDim4z2tcEwA5rGd1s1nHgmYZksUMyfjkwAcnPfZtPb6u/+I66/9V+xvvo0LZ5fxmafX8M+en8N8exOj0Q1UKgeo1XvIsw7iYYIKDZBioEhMTMugOHDJrqBxDtE8z21qm9odH1w+9I6HOnSXWliU33wIhNiGeZYCVTBmEpH0lLI0uR/K3KxDrxvBhXG9oq0s71FqNGhAcZjFJxa2Es/z/aZJM+9nV9qZG0E4QaORaxjtial2GNMUAzIs8JgAELMi88eYkitqnGpWJveYVjgEaFiXK7lmGOibxHbhUmMyi2xLVZBDlV3fVjvkokSvkyCsVxE2Khh1u4hHMaqtKoJKiJ3uCJk/h7BxEaP0HF59q8D3f7iPt94N4UdP4/IzL+DKM0+iKZraj3H+P0QF4jhActy3Hvd5bSzLooGhVRsnR36O8TCTtoyVuK4xvmEcxTmMAE4SLMJZ4TUI02n8161w/O63//WEUqVZujLwIHVDSlXCwzMZECFGeaZxVpGa7B2fp0MVd5JWkRp8MAPJiiBtdNm7gwcsbgukX7HnRtSUjPbKiRXUGmxGR4/+qlC42CxvPNhDY74h4usHezsYEvD6c0jGdCWowkk3sLu5geHePrJ+D24aS6+CIo/lZvCqLbTqDSwtzksgXYtCOAxGXQ/kzLd9FwNy3elGUwDN+TmM4ODOxhaqzTaWqy6yJEMySDHcH6AWhnjs/DlEkYNbt65hHC0gpgtOq4kex4OiZDoHUf8SBrj57lVsbm/hxKmTqC/Mifiejl/s3k5x/LDLhmIjzLUirCw25QRLrxCK4Idj9PNAMi3N0MdSuy4dxvt7Wxge7Mnz99ipk/0/KlWhA0kzwiDEYEQ/6h72b9yTYO/Zz3wKzz//vAj/hRJkM2fX7l/FT374I7Htu3T2LEa9PnoH+9JsjlkeEZPItBFIxp+0ojgeyWW4vDCPVrWJO9sb2Bv1Ua1XEDCA3NzCKoDnLl1CevnzyKMA+3GCl159Fb0kxurykuhReE6oT9na3EGn0xUqXa3axJw4V7EBYIb7BA+snJAG5jk4sbaG02fOoVonFapAb+O+9DvZ29uSCbVajVCp+qjVIxGd10JXNDK7Ox0kmYtGYxFZ7mFzew87O3soKgU6PdOjQ0GzBhBsYnh2YRmPPfYYao26CKOXVpalmR6Dwv3OAV595VcCjpYW5qSSRjc1VpFEwE5tg4h6qekJRRcktCIB06mAjtR1pXqijQ3LAYupSHhCHauFNTAbzVsnl2qgcRahnof3H+9d3jtJbNyvFHBQt6DVCN7X4hhkA3MJTsnQs6JpfV0Cqdhk9jUYZbDFQEuSCNwvS9dx2LCJ1Brb+JDb5GfV0SpJjEuVUpU0k642q4XNlJsgtZg0H1RqVDI2DljqdKTgQ9+/15+KyfXznDy1UpLFxuXJD4wGh+5knL+EQsYKETvp2gWrPPYaZIthpA0iCTgMJSwUupH52wAdfoeKvpVCJBO85QQrqON3lQGI/q8Lh4JPXruz1QkFQ2UAwAqHPpRapb81aNT5fDawl+fp+U/zAtsQkICD1wsBNXUqCjjK31kOyFl9NQEnhG7G656GHxx/Y4trqiEajJfpVErD04C1HJDreMxWJ44CD4ditxnR4yzgKIMNExY9HDCXF3EmHVQfpoBDwbKAdCY/JnoJA1z5+QlwVWdG+55Z0KHZxkcdlwKO2c/pPn4YwFH+rO6X/v4gSpWMzzGR1kepcBwVHJFa/SiwYr7/8MjMvnfQG6Kzu45/+v5/wINbP8LnPt3Es880ceXxOi5fCJGPriLydhB4A0lM+h6TI9b1iVOLS9ptBKQey5Uo8hFyjOG4saCQjxtoyv0yjbsnjKJDR3OkQNoG0ibCNxWHEnVp+nlWGQwdxjhDTSsQk2KC6jWsQP3Qd9uvIR7XNh5mn6cNVAmWmSCWRq0iTFdKlwKOiZJkIoY336GULCtyt0Cl/P1T/KA7YsGGgA4eELUZCji0XfrDlSbHrkOyjpTAPr+LhRuvxVgrRTzMUPVqCPwqslGGeMz4kDGoj0ESoDOqoNK4DMd/Ar96rYcf/OgWbt/NgepFXHn+G3jsyvMIpd/WR+NZHQcIjnv91wUcqkU027Fxgk0SakKHYET6obiurAOVCllALBzkCD3TJuITAxy/9+1/c2jB0iwpf0tQERICM4NFlylTBeDi7dHFirQdrwF25xSgQZF2ZkSYeWoE3AQWpDkx11zxAql8yATIZmphAM/xJRg7deYUMifD7t6e9KrgR7v9EQZJitZiG2cvXxAgEBcenn72RSwvr2H9bg9Xr/89Nu7cQcP1UWfg0OtJtYIcIO7T1Vu7aDZqOLW2ijxLEBHdsVrgmCpHJfDRP9hDVCRYajbw6ScfR3thHldv30SP3ZtrERrVOmpRE/FgKIDmwrkVtOvAvTvX8fL31xEtzqNYmEOHEi8KJEklY9DlAPv3NnDr7h0sr61ibnlR+mrw2Pux6Xzt91Ik6RBzzQrWVhfQrldQDUKELhG+i/vjAP3uAfLxGPXQR9Uv4CSxVCo4lgf9XSSFi1FeoJ97yKj/iGoYJAV6dDu6eVcCzBNnT+P0xYsIWw1kviP6GWa8u8MRbly9ht2dLTQrNakSMQiVLvI+g1Ug8NnZupAAneeSWeKo4omW4/TKEt64eh33dw8QRHVUEWJ0exNnoga+8unPYfdsG4Ss+6MYL7/9BoZjIukKhp09LM/Ni+5BsrpDvsvFqZPn8MSTz2BxcVl6AXSyMXY21nHn5jXQ0WxtZRWPP34F8wtL4nYUJWPRldxbvy2ZfwaAlWqAubmGULIWl+YEzKw/oN2uj9NnLqFSa+Pe3Qe4e+8+bm1tY3+PTmkm+8p9IS2NATHHIB3s4sqVK2KYsN/pSKAqoJiUHwcipNeAlRUjo4eactHrciPTYxyoNqqiJ/L8Cg72e9je3sXcwooEako50Uy3ZvDzlI0xIxnbkAJg2iIHPsLAdG91aJRAzY5jLKX7Q3YOdwTMJnEm9C6CR83ia+Auga7joLnYnmSneUwMArWSILQgO8eryFrF8QogSPvU17RKY1zJTMUjptV0kkwACsEAXyM444PvVaDD71WHsIkQ2gIOrV6om5QG+f3EOE4pbYnbK28jHpkGjVqZ1cqmoRESDE4Bh9KEuB8apPO86/mlRS4/x6wQKxB8Pxd83eastS6PW86RTciIOYbVeMgUZatM/C4NhNUdjNmmcnCoAf9s4Knd1cv7XAYqCj50fPR7JuCFphKeN7Hi1UoW95WUKkHQpcdswMrqq+7Tzs6uLFikjzI5IefYMWBDKV4Kbnmtaa+VR4GKIzP6M4BiFiQqeNFdPq7CoYDjUaBlv9OdgHc9N9wvXlM8FlZFy9dfGdRJ0FMqsDwMNgy94VHfLZ+3GpSjxsKEdselXj9Yw6Gd7k3g8zClSiigM4/yvijgeBRoENvU0jmbfR8Bhz6O2sajAEeWJnhw7w7e/tU/4O77/4Cl1j6+/KVVfPaZECdWDtBu7qLfeQ8eDkBCa8CGchnEPTPuZXBSB2G1iTym2tjoUxnPMJtegMEoEy6zCpXjwr/Dr086ixte3Ef7sL5bqwlSUbDCjUOcrEm3gSNj4UONwZUBZWLPiYOuldcKTuDZ4C1vzrFYg5asd48+hCM07Ta+5XhSs2gqI4fmkclJtzsjIMNWORR0iCdvhkLKT+Wdn24pTc2GGaqyISJ3lsdM7JG6wDAwbTzECCDz4Ge+COmZXJaGiTQIyRx41SW4/iK2dmjksgrXW8M/vnwb//0Xd7C+U0FQ+Qye+uzv4fwTz0oPqQ/7OA5QHPf6cd9z3Od17SE9SrSPjnHt5DrMuOLWrRuYm1vAxQuP4969dTHlefqZK0gzxh2uofN/koDjD/7UUKom17ddbCdZMba8pBRWuuxSqBuhWg0QVRhIMSNggrQxs96k/niOaCHMgWYYjhPkcSK6hsg6ybAER75dEPnw3QALi3N47PFLwnPvdLuoNtpC4cpyFxv3OhJAnjl3Eux91B31ML+8hOUTJwWwXL97G2++8iqqjouVVhvu2JSBRgPjlvLaW7dkwTh31jRYo26BXG5WWxicstkVA/4i7qGap/j0xfO4dPEC9kd97LIZnW8aWDUaLRzs7WJn8w7qUY7QGcvf77wWozrXRt5ooeewIEW7dKa5Y9Fc5P0Y9x7cx/ziAlbYHCvwxC60M7QieYpvkhHyYoQwcKU6Uo3oUc/KTAvVs5dFlDzod7Gz8QD729tg1lduGOS4WMsxSlLsDRPs9hN0cxexG2HE/ghpgaXOgTgxRa06Ku02/HoVWeBhlCZiyeq5pkt2v3MgHefb5PyzBGtBRy0YyBgxM3CweyCLbL3GBnaZiG5XFhu492Abw5gZ5BrGnRS7dzbQKAK0oyrOxmME7RbcpTlc7+5gpxgBdQ+DpC98+oCMMcmAFvCDEMvLqzh15hzm5w2lhIKv+/fu4PbV93CwsyVOQ3TAYtd2LwjRCAxHXHpt5Ea3kCSx9PBgwMP5iK+LYCwpsLRyAmsnzkjVgN1H93oZ1u/eNZQh18He/i7u3rotrlw8D7/x5c+IBSpvbJoT8IY82DM9P0RDQOB9SFRr+P5CqxEx7kjKk7wyqLk4f/4izp2/KNWN9fVN6V3DMdVGg5oB5m8GOBUkyBwH7bklzK+sCOiIxwNxlWNFMcoSsSFm2ZuLv2qkxHtETBgI9a1wjJ1wWbXgJMLsO7UdMA5fMu2X+pHwb943J86cNVay1uqWv1XPISJgz9z/WlHhd3K/NWDm3+qQxfMsNLNKRSoEfCgYUME171mtFHBbtNU1C4rZR628SI8ZNlEcjiaCZMM7Nf08OH+JCJzVvsFgEtDzM9x+t2tcuqQyZDUJZcChlCRWYfkw4CmROaVSMZosmeyp17LVmdnAmvtBXVW5osFtKZhS8FGurHExKGtR9LPla6z8dxlwTNZw7TJuz2G58sH3HMryZ6aqRLE3dSmstGnjPgIOiQFm1ofy9xtzBI6j0a8R3HM7HHNauTZbNfmb7ynrfPi/gpDyfmuFQJ/TsXpkQGuP9aiFl8/NusgcOnYBBNNISBfn8hgRcOi1Wa6Cat8dVjhUoK9rpn5efpcAQXnc9H7TWPyRx6eWqjMVkg9b4ZDkQ+mz5X0052Aqmj8KcHA+KccGh6+Gj6bhmOxzCYCUAUd53PR7ZlUBMg9vb+LaW7/C2699D/VwA597toUvvbCACydHCIubQHITFWcPoZ+Y/lxkZ4gVLFdSYwkrAbD21SDIoDhaglvT9Vty9NaW9mNKOAxFKY2A3GojeB4ENDCKZyUsN83ymNRn42P5MUfMyijPDanT066pdlTKtKhyIF/GNPY91IMS09HeHLEDJNwnM6dhvgkUdDrsIXeNwYU44/LHEFlMsUGaEpa+VMbPfhnFuyI2mVGxi1Y3BQI26jO+uHL4dlz1EpAu5eZGsQioDDzMeE21IuqbW6rmzF6QdjPcHgHHIAQSghHmeQvZHfnxFcOkDMBCFKjLT+bUkDkVFE6EkVvHg3GI//azO3jpH/pA/AxOX/5tnHnyecyvrRwy5ThqN466nmffdxxgeNR2Z+f6R7/PJM/kUbhSuX799Tfx1ltvCfCoNyI8fvkZfPYzL+Kf/ukXAkC+/Sd/iGrdQRT5wrT5RAHHN//4X00yNLpjMlFbqoNkWhMuSik1vhJYVGtGaMIbttYyGVJ+hgEbJ2f2E9AFu9PvyU57pFVIt0w6sjB7YBypmlEVaydX8eRTjyPJE3S6fQRhFSOxayxw/9YGDnY3UfVcrC400WhWkXsZKq0Gzlw4j717Hbz+6muiSajXami121g7cwq572KcJnj1V6/LgnrqzGkJNMTNSWYSKzalU5XLfRoAgz6Wag2cWF4D2g3EoY++4yEBRe0ZkjwWEU2F7kPdPWzdX8f21V1UGy24lTrGcDES33zefBnGgz7qYUOElMwcnz59WsTLJkDmVs2CyImFNCUK55nxGo5i6WpOzUwSJOL4srK4Iudk0B8hGRvnHy56we590TLQXjUn3zOI4ETUwnCS85Dv3xcaG6sclXpDqErs0smFyJRIDYeaWXZqDbS/CY+BFKJstC9Ak5QeZhNoiUyBOznxlZBOY0PZ14TugbmPLHWFMvT4lSdEzN3f20CtPYegXsO716/i6tX3QR+yBVKeqlUZM9EI9A0XP2QzvIoBttT0jGNSj0bIh33kyVjE7sxKOz7dhAKEkTuxwOVn1EWJx8FrMPEpGqa42sHeQUe2F1rb5PbcAiK/btC+52CuTYvdEa5ffQ93b98x9s7NQColc/WmVOloUDAeDBH5AVKpLowla0bBrASebBrJPhbsHZFkCJpzRpAfDyX4nFtYxKlTZ8Slav+gh8J2/KZQl1lzngtOBHQLIrgJs4Gc2+WTZ3HuscdQbzQxZN+Eg32MBuQidw3QELK5JyCMpgZstMd7tzMeiI6D2yX9hncgxZW8RAlyhuz9Is0yTSZaAEmpT0hu6UNaldCsNP8XW9lx3/SLsRn5smic48/rVatH/K3ULLXnlQXN0ox4TWtjuGlmxjgHqX5EAYdWOOLR8ND8pcfBY1ctBc8vA2LN8nNekXvHioEV5M0CDu4DewBNqwMGuLFBHgEHx6mzvzehVPF9Wtnhdcjt0oWuXF3gNmcBiB6b3N+DgVCaVOtQDhaP+rsMODSYLgfzSk0rB418n87Z5KxzLHitcX7ivUjwQZDNazLJp7a+GiSXf+eJAYTSdyXJ5PNzc/MTrQ1FlwQwPGalUCndTQNwPS7dL638lMfqUYv3B2XP+ZnjROMKOMpZ+zIoYX8h1afwPE7MDuy9MrYVNq1yPERfo/WfxolH0KqYeSw/HgIeJcAxu48mTvvgCoc6T5XH+hBgtBUsc8xTDYee43KOv/z9+veHqXDouZsFHPKd1ojmUQFUGXCwiejG+i289cvvYfP+Szh/BvjSi8u4eC7DSnsfDX8DUbGJCB242Rj5WJrcoHAqQBHCoWOdFYVTRA1nJLpQ+AQclppkG2Ub5rgDj6Y4DzN5josD5XXj+sSgPjQBuXCXGOlyriatnE8ZfQKpi47YfvKkmniKa53DoEtBny06TFg9vJ6k0cy0YmEqFwoGTO8ykULQfSsNAacBOKEYkBBZ5H6C1Bsj8TgGGTyuEwzIFXQYWYcFAyVQYV21OJcyyypaDUE2UmqwPzxOajCo1LGNco2ie1KJMOM0NbEyA2BpVaVmz9ObaErjeuRJkDE0lKoxtQhc/knY5jrCYysAT8TynCB4nrnPES1XQZtrGg7xJ/Z8dNwGYu8U7txu4od/t43Xf55j6eSXcfGzX8Xq5UuIhGb16MdxgOK414+70I77PA1/NBEX+MaavtPpSWKJc/bG5j2sLJ/GytIZ/O3f/D3efvtt/Kvv/BFabY5HIvHCJwo4fut/+pYEGZptUirVJMNX0Ks9xaDPErLJ5pEn7/lEsBk6yUCCL2OD6UkGmgG0T+GR66LBxccCjopLT2Z2HR6LMxXfnw1GuHjxAp5/8XnRADAAr9faQrEhreq9G6/g+utvIhzmCFMXO1t7SF0ffq2GYZZhjoLiJEF7fgEpG7UtLeDCU1fg1CKMPQ/vvvcK9g/2sbJ2EgP2Den3kNlGNVxol90Ig4JN+DKQ/uKNC4ziAuN6FTEz+evbAKsSFKbR2SkhpSlDPmIFI4HTSNFuzUvHdT+sSAndizzhwfE4uwfGJpQvMABvTMSmxmI1y0MJsGmvOU7H0q270xngwYNdadrneWxMR7GssUAMI3a9bsAjsHBMQyhpDm+1AkxRcN4y59FDEMUy0THUDP0QoRMgT1jBcMXVi2JqBlG7+3tSS63V69KN27WBQlSp4OCgC9+LpBolGWmYniGsIgyzAyw05xEWEWpRS3qwvr9+G6eevIinPvssql2gWm8id1289tprePOXr6Ad+LhIzY7noOMF2NnZxu4BgU0Bj0L/LBEOIR+skFUDH4FDG79EMtYMdFn9on1t4WVYXT1hM9qhXKuc11dW1uS63hpkYvsrgfCQpgOJuKF1B6ZZYxGn0kxPhFJugVpIzQxpOCPJ3g8owB+N4RcO1haWsNyel0aXraiGPruq5yPpAMybudZoGpoIXAEx/cEIW2MV6rGyZuxPUwr52AfFDTBHh4gkkQBW+oo0TCd3Om1du3YNUTbAOMtRnXerfn4AACAASURBVJvH4top1Gp10e7EtELudoCIPAFXxsMlkPRC7B10sUNXLQbWnqHxECgat8NCjpkAYWlhESfqpkGmagc0226oZTnG1F5JMGka0Onkpc0Vm3Wj6WBWW3r0ZJkAbNWD9bvGREK6ttsKBceIxynbtwGrUsi0GsH38zlWpfiYrXBMBOLjgbyuQb1WK7TKpN9pdBUEViaZQnqUCJaZTLAJAKmAWvCjQdlBryv7YSZ2Ux1hxY/BOMds2O/Ze43UUNPgjmM30eTYPiAK5Lg/uj3dVz0W7hfBJsdSM/tlkKFB4GyFoxzk6liojoev6ffwGBTITbQGlia7vr4uiQ3qiXj+2PxPznc4rX6VA05dCAPXmehluD5wruPY0FKRj07nwFTqbGdxHqNWtXTNKQMLDfa1KqP/lxfe8iJ7VBBeDl5nXVPLYELuf3HkMQFaGfjo+0ZxMkli8DyxMqf3AH+raFyPQddN2TarfWNjNVnefvn7yqLxh8AGrznpLj51J5sdh+MAh/bhmAUcuk2tcJj9fRhwlClVs+PEz5Q1HEftv+5fGWwc+nsGcOi46XEq4Ojs7eP+jTfwi3/8d/Cc9/Diiwv46ldO4tRajMh9AAzXgeEOKnmC0Lcy5XHBvnDIOIYFKw0VcWKS7LzYww4Bb2RoP5qoVwUCnZVyFx6d5FiJKA/8h/ybgXTK5dfInCaSDHH0ZEzuAWQ921yR8RcwJksGm1BCwLXcXKiW2mT6duv/uq1ppcxUrARnsKBh8QdBRECnUAbWbiQ7kxUZUhY+vAKJR+tbdh6nOU0hzANlcOVCC51WKGQ3WdVXW19xfqeTqaGtiS7E/s4IqqgVc5lo4Q/nP9smUGhSpUaHOsjiNGX0K9zm5MAnbz5S/PLQWZHCi/S6YkWGQKqAK8BvIjOZWPBK80LGAS6vl0KS0BnjHaeBwl9GEJzB3lYbL/2kg3/88T62d1Zx6qnfxONf/DKay0uPlHYcBwiOe/24S+24z5MqyDmJ9HTO+WR26HrHvx03wXhUIB45+PGPfib09G/9z7+PhSX23xsLIPtEAcfXvvn7MtGWy+5aIpYJ1Q0mgj++jwu/NnHiZyjuLi8K5W3x70bN2GsyyKCbFR+1CrPBpmvvjXc2cfbsaXz9n38V5y+cQcEsP6FnwQFKkXRi3HzlVwiSMUK6RW1tY5fC5FYT8ydOwI33kMa0L2VgWsGp1SU0F2sY5yP0+lu4dn+A3a0dBIWHathAZzREJ00winxQbhoRfevx864aJRh3+xjtd5EMR8i8w3aTtGVlUNGo1mQcoqbtfSHg3weCCvwq7SDZyTuCl04bv/X7Rswq2Vko/YOpBOvoQpqJ50qwsre/b/QERYo8LRD3Ygy6A6luMCgP2ZSCE5ZjXKn8wFSXPNp6UhjrBtLrpGoFvuXFvXyOGHCxuVr3oA86ki0uVkVTE48Ih2qI871JYzi1RTZ2wiU7ZBBg0S2pKlzL3b0NNJoRvvCF59GP++hxUvVbePCggzdeex2VYoRPXTyBxWaIOAklOBdHrH7faigML5w/bPKoNBklREum3nYnroeu6CtacwtI6UoxGmP55Emh3dH56t7VGxJAMfOqWW+xK7W8frimSV4UVMSpKxFnBk+CL4Kbu3s3MGbjySITl6xWvYKluSaatYpcn524jl6XtroevCgUPQVdyDhDM1jd3ekJeNGAWjuUc9YT62ECOd9HJQqkxwb1GWyb2j3YExrdyFYbxdCZ4JITqDaR4vg0V0TcyzFkZppZZE4sDCBZLeD1yvFzbadogi6Oq1SQohCPn53Dwty8NIBidosZc45nZ8DKSY4sNla2pGyRXkERLbNAAi4YDwWDCdgLeD+wd0lEi+dQAJXonmzTOf5WKop2eqdPu4rQdYx0/zguBJVaOeDcwePk8akwm5VN/s9rXysHBC0cBxHMhUboraCH2y5rLVj94ef4Gd0Gf/N64eeoGVMrXxNwzpnGh5kBQWlm9k9BhF63KhIvB2k6T5YTPOOhCca1+iM0MNsLRMaNWc5SVWQ2IFdutH6vzuP6/2yFQz8/qUpbITyvFXYHv3//voAOXlMKCsvBqgaE5f3gOPMYWJXjmNHSV4JR2x9Fe7pw/MqgzlQOTFNBPWYdLz0Opdcdt/A+6vXj+kTI/foBtrlMtPGYOBY8Hh6Ljqmcn0ljRzMfaoNQ7o/M3UVkTBkIrGkRyuDL0gN5/J50Xp7qHCjSNWNsjkiv6Ucev2j9HnaJ0ueEslN6PAQaWAm3j9kKBJ9O2afBzsW6L3zfVDvzwaE4aUIajZlAWPfH6pZKFR7FO7Mg8WBzB6/99Lt4/82/wpPPxPjyV1p45hkPzcY24sFNBNmBmKkwPvISGtRIsddoFAg4+JUSxRNssC+F9cFljwtxQTLiBT49oVORhsVeXDSYoc38x7wAhdJk90cBhbk2DNBgdZzfLUkQBuxqqEO3LO53ksJhNc24vGifcukWLg5SDO7F0dIG6SRay98mlnZD6v18eGReJCNkg6GY4ASNurAhRo6PkRMhETcsFj0IOBIEGdfBRLhHeanEI85X/Ga5QGmLnQo6oiaWgELnI0+uGVqZsqLCCpNpXMtkYpbHyDMmtDKx2GeiTwsz5vq0SQCyMJTbpuM/0bSUT0i5RGLLG8ZTFzQ1EQG6bMhachlbLvNDypYdOgM2CFLMj1wyRRX9AYmjjGFPYjxaw81rVfzipQK/eGmMvPYkPvvNP8CJxy6KCdLs4zhAcNxl9VE+f9R788wR5grnWZNcIMMBiMKmMJc4/rSu39/v4C//8v9Ae66JP/nTP5J1LQx58+RIHV6jDip5D7/31acQ8Z6mtf7H6cPxlW/87kOZHZ3oZIIJqhOKhT4/qX4IR5iUFTORzmbazARjAm46wvC+pq6jIguqKxN5JWhIxnx5eRE1ZtaRIgqNsJvUq+XExemFeVy++BgqYYD7t2/jVq+DDvsNNFvIx12ELBEOU1QLH+dWF7CwuoxseIDd7g5ep76gP0JAW1G3gv1eH/ujoWSumUOnja4s9omx76z6IdoUiXuBaFJYX5xwvBPeMOxeOOXtRw1jW0fozspJWnhImbllAxrNUNhgiA0U+WA2XDPJzCCpmFQWCXb+dF3RHzDTuRcPBJzkSYF+d2CC8pR6hRhpkdounobzKRVZUmI4ovZ8sLket1fOvJUBB117ijxEd5+UnxEWF+uo13mTsgdDA7HTnVLAOCEqHcOuCqzi8I4lZYUgkiQxAo4gcPDpzzyDoMjw81fexIOdEaq1JQSeh9VWhNOLNYQONScmQy7Bnc2qMwBRHjtpTZMMrRV5icOY7djtJGOxGqZLF5VjPAfN+QVpcNftDdDZMZ/XAFAWeekRY6zhlk+fsp3UrVYlCITfz9e5D9TqMGs76OwjS0cIXQdzzRrmGqarfFzUBGTMzS+iNT+HXn+AB9s70mWdx0M3LHZT1smA4y0uN4UpdbYbbeMqRbG+NCBkMzb6Cngi3htlxgXOpeECKVuuAarM/NFPZGllSaojvC7o1sXvVFEYg246d8gkboXLbAqp4yyJAy/DQrONE8sr0kCQts8EtHw/QQ5BG9/HQEuE7dR9SOd52sPy/iew5ZVrFwl2eWVQ5bHE7sF3jEMV950//G6eb3W1KnLTAdtUSE3wo4JiARw9A5AUYPDzfGgFgHRNPad6bRIQ8NhFMxJTRG8719MBwWpQlOalXcmVFqYLAMdQ9qPZshluA4qjsDLpSs730niB+1amQHF/laal+pXZuVGDON7vHB/V7PC49FjlGrVd58tBcTloJECU0S8J3XXbfL4MOGYDa5mLLKWKx8vriICDYIuAg2M4S3+SOaqkm+Bx8xh5DAQcHFdSA/lQip4CSn2vggijiTDUNxE0Wq4xt6/riYKW4xbmR70+20dC36fHIPfRBwCOeGxctvR600SLfp40W10XpcIv14K9Bzg/pOZa4HU7ia0lkjTnTQHHZFwleDQB1IcJNgj+PzDIsc149RqZvY5cW4kqf1f5byYUy9eWAs1JklH54Y84AQo4Jtv8SICjwL2338A//Jf/HfXKLbzwhRpeeNHHpcsDjAZvwsM2iriQBrKkXHscOxYuZKBtczKKhu0QMf4Q4yM2i9M+DwyEbb8MZacxucI+YOLqwwqlvQc/8jWowmzVQttkvbB5LMPKDQIJ3BKGFZxIJXkRSDM7zrWMgTiGUrNxeLcz3vDgmo5cCIIqXI/VROU+Gbq09BIBWRaSMYWb7aARdOEkO6JzjBpVDPIQI2cRsbuCzFkAnKqsPRFiRBgicIZI0EXq0CiFoMdQxYXqRZdEiTRSeGRVCMIxpkFMxBlQEqBIm3ByrpW02qXREAE+1yS+h72RCMTNc0IQNIjGCNilGcgMhaqsJdETIqWYEi3Lfl7oc2kbyKqGO+X27Y+hsUkFpNQrhX8L0FDdCmOnpI4iDRHnAyRFgrC6jHrjSdy/t4of/7CPl19OMcwv4NRnfgNnP/Ucqg1jhjI7z3zka8d+4MPMAR/0XQQcBBW8hnirShL27gPcvvUAt27eldeqlTo2N7flWvtnv/FFfP7F5yQuHgy6wlT6RAHHb/3BH08yGDrplQNSWojOVjD0AIWGYgGHCEhtEKj0BrMSGi65LCjMpjMbKV0hc8lW1huhcMrDkBQfH/VahGoYSHdpDtLqzh7maw1c/sxn0azXsL95H7dGAxwwA9BuSYBOmFL0Yrj9EZb9AHPL82I123mwjo0Gs8IBGD6TtzccpThgLwkKOj1P0iFcdHqjIfpDk62lcLpZrUm2t8hG5sLXhTYz/Ert8DtM2eHb3HqsiQpdi8GauG+4cDLjkMNsrwk6TABpJn5XsuI8fpMpoCVuIvQX0tRq1SoGjQiBX5GAPmPDROpQYjZi62I0HqDpmn4Lyj/X4Fqz+brol4OQMjjkBeeiikE/EarO3EIkWXzPrcJnjxDXBMsEteZ7psE7XZC80FA2Jg4TTopOZw9ZPsa586ex4AR47c2r6AwLLCysSca9WfGx2q6gFhbolXonTIJaGyhx8V5emheRswIS2t9JxjswASopUNTlkNpA3QIrHAwy3JBWpR7SjIL/hmRdGRRphpxjwG2O/BHG41g0Oisn1rC4vIKdvT1cu3FTAni2d2Ond9Ku6Awl07xHPYTpes4qQBhUcPb8BVx87Ipkrq5ev4276/cRjxMME0PTkeyupYmx/4NmsvmbFbNahZUqT9zdKAZn13DuawZTsZD5lNcXtUSp6S3CY0iyrqWwGKoZA3kCJAZ/PN6IC5I9VnGz4t/kKlqrWQmMY5oQOFhotSUTwn3idc2sLBcajjUXhcB10WLXVs8RKpE5J8blieCECx1pY6IP4jUjhggGvOn1qN9LXYxQmmwnY+63Cs81yOU2+N1SoZF7Z2o9K9nljD2AzPykOhTuEzP03B7vlZ5tWChVSZulZjZfnbNocMHP83++zr/VEIABt1819y2/iz0muM+kDimwG8fTfVPtgQbPCoB07ijPo5N7sDCggNsTE4JS80F5jxX1lgPGQ0Gj7air41N+rTyfz35+Mh9khQAqHv/CwoIADgI20ZuVnLIma/uM206ZXsRKIrfLRIkkPmxvDr3+9Rzx+Wnm3lZKS71K9NqePZaPs2gLxX3G2erQ/1YjUV60y+dpODBUQq2KlY9BrlPbF8xQ+AzgIAjXa4C6N95vooHkvWY5SOyFI5RYl/fyNH8+W+GYVhIecfS2wjFZn2aCnXJ1Qv/m78kY2PvvUZ9nz6Dy2sH3aXVMtnEM4KAw+tDwW8ChxyxJPQ2u7DBw3ohHffz8B/8Jd37xH/HclQpeeGEJT1zx0Zq7j/H4bTRqPaTDBKFDM3VOT1xvfaGVStQM65ppM9j8CgEcVghuFnSlJjGYNwH+NLy1AbDUET6eiIOnlaebrFAepuTLmJv0Q/icl31Sg32kYs0doXA41xjwQCMQtsqqNBbgBaTBcP3lc6wK8ofmHw6GQxqAcM5iH90CY74Wcz5j40IX8dhBOuqg4q7j6Sshzp3m3L+Hwg9xdzPDu7c97I9PIMNZeM6CWK/X3Rh1twffH6AxX4FfY4KOiVIXkU8mBfuscU1MkSVMPMUI3FzoWNK3LU/gUQPqekgGGZyEQIK927hmEXSkcKWhH232zftJcWMkZgljekXIc4wbrar8UBfyo++Iqbidmh0kdSAzegS4pD+PAJ/d26eAo+x/NbkVpdoDYGS0P369gBPlGHDNS+twvEvIcQUvvxzj7793B/d3WkKxuvLiN9CYMxXeo+6pjzqH/bqAw3NDU2mVSi6p0wk6B33s7w2w8WBbaP9MaPPa+vSnP4XzF87ioLNt+p+QXvdJA44/+rM/n/B6JXCwYnFdoDzHNMibXbB0UuYJkJvZZtEVeOiEy4Pha6xwBNKkynQiJwrmQkfRr0zQIl7LhVIShb5UMxgAVG/fwPbddZBtHdVrKKo1dOiIkhVI/QAJs/yc+Nm8L05RIYWIjcciVxrtbTQ81CsNRI7pHB4GVdEZ0L2Iwuo+FwGnQJcduDsHIhJloLE4N49Ws4ls1JkEO5w1JIC3GVYe40F/YBbWNJfgU4JdNkgMmLHzxTGLY8VJm6CBD5O1M1UHscllxQRAhaoOK1KLXI5BhD1pruPB8UKQskKKCG/mOOmLmHr//roci+P6IoY2QdkYOTtdFxTEH86AzS5ArOAEXgvZ2Bf6Rq3hoF7hxBeSXIOgOu0zILxMqXAYzr/YREqnZ8PZNH7OLsbxAKNxT6xp2S5wc+sASR6gVptD4PtoVgPpoO7mLEnWJuOrAcohkFSMJFintasA2VKAxWCTk5pct2y6yIw2+48MjTMSxyQL5yRwunTpkmRttdKhgdLb772Fu+v3hCpEwEHDAdKzNna28Mqrr2L7XTaMCtFsNFCvVOB7BSJPr1kPWdqRQKLenMOF85exuLSKbn+Mrc1d07ldFodEypomE2/oTGb8hqi3mpIR5k+70ZQ+J53OvnSDZ/CXpNaCk3XQghQOLiaZaFF43B5dRmzDMWaoyb3n9vkaq2TVsC5/H3Q7AkTYO0Sy7jYzvXp6DeRH375+A6HnyX7weHn8DJR4Pfc6Bwh9F3PNOpbnWzh3eg2tRkPsmvc6Zj/0HBj6WyZObGbemFI6eO3p/KJVgdaKcSPjvS4VGTvXqGaD3vgaoCowKIOXnPe+rYDwfRxzgi2tpnA/+JhWzIzTFLclzwWm0zbPh9LRdDtiERwasMgAiVWAZtNw+HkuCAj39rqy/UkW24IjDah9bSVfWmnKAZyZF4zTF3+UzsrnBaiVXITKmWYN/FQ0rgCmvNDpeZmdv8sJB9/xpHLD53gONjY25LjoUKX9JnSbCgDKv8vBOQEHP6PWygoc9PN67ykAMVWDUs+KElVnNsj9qAu1vr/ssnRUAGCYKqWA317LOmb7e71JosLoFw0HWiukrHDJ2uga4ETQodU86VMllvLUKiWy2PPe41w1SerRGclGOXq/yO9ZP9hHDcCxomsD1MushPI1chxZSBJpM48y4Ji19X3ovRIsPgyodF44CnD0+/v46d/9Xxhu/wzPPX4Xzz3Vx+OXmqhF1PCN4WGALhMqzUgARzE21uDEMi5pIAGpVAx+SWNowckqcCkQd/rSX8Nlhl0xBNc0uTDorEmBuWFhUM8gqkl1UfoYFyD1kU7QkspBnrNOwrWKlimcTwgwOE9XEWeBVCLSjG6gvlTFBsME/aGH9S0H+/2KrAOjEc1IyLlnH4kcaeIgSWnqY34TePA1OiDybybqIiZ6i10szq3jm99YxgsvRHC8B6JPuHEvxX/863u4enseSfY4UKxJnFRxRqi5e/AdY1hCXWDgewgjBxXqU/k7zBH67LUTotUI0Kh7aNRcVCuemAo16hEalQJVfw+esytuWAVp8kKVH5mfgs1rmYHnSE+rJowRDSeMq096DOCYAgxzikqAQzaRSLVFVCNyftn41mg0pMphwYwCUTqLsTu7gBWWO2hUw+oLjX0Kxoo5onYTbrWB7R4wzlaxubuA7/9gB2+9HaC58pt49gt/iLmlE9bp7OOB1fI9+mEvvaPACRkEZm4y/cCY+GDVg1QzAtRGs4bOQU+MUEh363T3UasbM54kGX3ylKrf/fb/MslgmGDSOiTYMj37L5QXFc2k6SAwCC5P5OXqiCwannmdgINWtJzbKSw3aIu2oqGhVyR0wYqlKyZPMINtCvSqvR0c7O6gv7+P3v6BBLVhtYFh7mIQp8j82PTUIFghA8xnRqZAq93A8uoK9osYkV9BkRCBO6hXG9IHgQsRF/qcTjXIpRHfMEvQGxuOOINUVjpGnd2py0xmgkdtMCNjQbs5pYjaJkaGLWguNL7HZGzNQsT/VcjH7+9Tm+LZsSFoGccICkeCT/n+YYI4LxBzEeLCQc4jUvik5NAJKx9gvzfE/mCIMUvFnBh8oMKGZD6ZZg+X5g+dQz9HFCwgiyNjt+uniKrM6pDWFqDerFiagGlwpQCS7gcSNGfsnsTAm1kWw6VnU0BWYCiGp96i2xuTiipWx/zuZqOKVrPKQrJMimWwWqYulANqcfUin5Xd4CtVuTYkQLTVnREziEJH44SdS1BJEJFXjHiVgn3RZVh3JQZGPC9uHOCdd97B7fv3MBiPTTPKdktAHLuIs3omQaDnoBqSx1lByK7VpLBwukr3pELCoGFt9TQeu/yE9IhhHwJSsxBGsi8MhDc27ouehM49ei3Qypfcef6wYRoBB9/LseX3X7v+tgDzsQSjBsgS3LHzOQNUurwJR9y6Li0szGGuPYeV1VUJGhvVlty/DCIfbG7i9u3bwr/k+HH7lYWqAN7N9XtCReCYMgGwubtjG0pVxQ6aVsmNaoBWrYJL507jxNoK2CVcus1y3hBjAwM2CIYksOL/maHlyFJgK3t8TalG48IAFs4B/G6eH/6mFTXPEXUskrAITeJDReWa0Bj1p5QrBQ4a+BonOBPwaUVJtRI8p7zHhd5tx0e7o/P7jE95AJfCMZskGA7Gsl8U4mmmezQ2gSYfChrKInQOol7fZVqjzqkaDHJflXqkFWLZLhfFUsJH793J520n7DIYKc/X3M/yQjSbcCClihQqrTDxmuC+0KWKYz6bYS9nycvzPseV487xUUqYAg4z502po3rMHF9DuZk+Zo/1qEX0wy7AfN9RfSTK2zyOUtXtmA682rBSaWF6/zLQnVzbFnRoM0gFj/w+zo0KOgR0i6sPo1tSU0oaDgUfD7e/OPqwLeA4MtiwmgkFmGVQqu+fTUjplygIm238Nwtij2sMyBTcRwEcu5vr+OVP/jO6G7/ElfMD/OZvdPHUY7uohGz+OkIxjiWRRCdGJDEKBoSsFtFsxCWVeSTJP97YrF76eQvImIhjIz8CjuEhwKGxraFYif+rJEVFAmCTW0JnksqMcXY06z3/5nljSpErAX8bXYUIR6RDdwXwVlC4C5JOzLIAg6GDg26K/YMRuv0UnS4b9CbY747QpU5zmINzynCYYjAKMEwXEecL0kOKwSP7oZF6ZZJ/XKP5PYZdQTdJNkN2wWShaU0Qxx0gv4Ozp+7i23+4is9/jnPvdeSo4t5GE3/xn7fwzvU1DNMnkGXLcDlX5gNE+YEks1CQMksOP69XVii4xnLNZuWPya4OPC9GpeIgClnVMEnHSuSjHqVYXOhhrtETQNJscV6vod2m7X8gwCXwua0YNGgnKHHARGkilC3zw/PFpHZZd8FrSv8vQQw5OQqQedYKZIVpYGclHQZUipMW30qwLwMp1S9W+V027chpMMAflmVoDtQXOpnTqCJ1xhhwXQmAoM5Gzy30RyvYPziL7353Gz/+aYz6/Nfx3Ne+hRNnL5jeIL/G46PMf0e+t/CkXQCnGrFZJkuCZJqMGqEQ43goDpuMm7773b/BxuZ9/A+/9TWcOLmMLsEHe5F9khqOb3zrTyYLYnkx0YWNAlrNoJYXA11s2BxuNvOmr8nk5BnLTW5PnHTpxx6yE7JZCB2/aawkE+MWRLoVedkySLTujFyk4xEip0A+Gomdm3RFZE+QsIpOvCeoGzkpQSPpzEw71YLNCQN2FTdnezgYCU+S9BeKn5OMN4+5KelA5UQBghpt0awwNTW9OthMjouLcMy1/GxpRdwu7XvLIEtSIiRp2SCBSwsXGwmehVpijpsNWPh/7pogneNIbVY8GosrEoNAlrNaLmknLsj1lIU7GSPt7wODHjxSXlo+xuy54QRI2aY+9OH5uVQP2DXVcQ1NRMbaBnzljB4ruL7bQjKuYNgboAD7JJh9ZUmWwmL+bRZPQ2OieJnbYBAhlDIrRBqNTFBMP/PBsCeomg4hFCVxcmSnZmplGGQ0muzF0EDN0oM0ONFgS/e5RhRpg0IG4xLIWpoS92Flad64xgjdjJSvQhYcZqMHgxHS0AS0eg4ZVJosfsVU2OIW4pRuYAEcbsdxhFonGe9mC13LY+T5J+VkaWlRKnQqRE9GOwaESkWhLVWU0yfPyD6RuvNgu4dqrSKfJdXn6tX35DcnOu4TS8YM0liNWF05If1XOOacOEnpunbtFal4dHrGVYvXL68xE7QXiIcGHFMbwgmFEzH7wDRbLSzMz6NZrcvUfOHsL/HKa1ewsbUl9LILly4K4Hjn1nsCCosRJ31gxP4JYSA2vgThHqh7sBOyS7GZi0aVgLGJRpVjSX6szRLLte9KA0LloKd5y4C/4XBCS9Frh/udZbQPTg5Rpvi6Niis1kzXdLVUVUqcaiaSERcomzyw/TRMJaJp6FG5sbLVbfI5FYHzGpgFHBokaq8RlwpU+2AfDlYBSCU04IoGDuaeUNqVag70+mUWSd+r1Z3yfahzh4qpdVv8Sm5TNRy6D1MqknmmXPHT7ZbXt0mlyD6p977+Jhuc1zKdpfjY2tqScSNAN5WdqcbhqPlDnyPY4nZYZVNAwe2pyFrPeTnZYaqMBozqo7x/vQRwiwAAIABJREFU/PujLLhHretMLM1uYxZwlD83G1AzkyyVaAsItZI1mROtBoLBmJxLcQxUjZlZ62T+cgwlhqCDFUq5FqSvmalc6hw3AR82sj2OUvVBjfNkmzbwLFPuJmCCleGZxoPltUF2Sqo00yyt/j35fUwrbnbDPqRHmdFwTCxfAWxu3cdbL/8Iuzd/iK88G+NffMnHytw6AncdLuhGR3BmvUwlJW30GQltTHmt0OWwYMDM4NHcG6KVEA2bNLswTog2CCzYW4xDz3jUMLKMnerQVOw9NldlrEuxOSuVkgAwlq8MWnPSVZwq0oKS9Zp0LS9QxTim8UuK/Z6L9U0mb0Ls7aY42M/Q7boYjj0Mx8AwTmU9TOQ8cDeMtX0+qYKQ2tyE41Ql8Jesu7SwU5GCjoVtmCEMCVrwUoNZkXg5DbqI87dxYe09fOu3q/jCUx1UnAfwnVVcvbmAv/irMd66fQY9nMNYuq4nCIoUlcyRns/UaHDMc9rFWkBltA+sKI2ROUMUzlAqEUw+mUoB9yOQzzrOHlz3wJiryvrho1H30ax5qFVyLM2HWJjzsDwfYGnBx1wDaFRzVCuM/VJk6SaKfI8zCYqCNj+kqMeSGPXplJpTe5tae2AjVGdsSGMAYdMErJyQXsdeVWS1MGkr5H4kqaV6Wbqd6T1CwGFBh1yrrHAQrLIqQgMCUvGtyYA9E2laAZwL6A8v4p9eKfDXf3sPnfwJfOF//Lc4ef5xMWz5uI+PMv8d9V6CijhhjGbYFZx73n/vOl791dtCreL6yjiasVu3e4DLj1/Ci1/4LOYXqEXJpPHfJwo4fudPvyMLW3khOwQseKHZhXx24uH/oe2urFm82e2MLSeaEzFPKMs2pNUwi8pHY37VZNLSTGgzfE2z3qJrqEZIhkO02T26Hok16rDTw6A3NJWRgiJcIv4R0pg9PJjtCDFKM4yzDA3yHwtWMKTdIBzbn0IqDr4pyTLgZHBV8EJkJo7kSWbLKdUKTTZTAlap0Ng+BTZQBm1mC6OhMNUhdb2yGV3rEiSBSGmynV6AU8AipXjbNFFFp7VBgpw0HLpA1Sqo0MZzfw/x9hbS7gFGXg6n1kRaa2IYRshCD5U6x9c4oIy7hytWsxlSt0Yx/TzScR190sOyASo1dpBnqZbiZHPMPEccb7oQGVBgs7oOHSdcKdP1+yb449RJYRqrMRx3umtxAqelK7+/N+wjLuhsE+JE03S2nl0QNZCRfi8WcLD8LgJ727GZ4x0nXeMa1mjBY3WDfTssx55WcMPEZMh1GwwyGfxPKhzhovx/5tRpcdpiMLq5sSUuTyIWDU01g8fPIIzWtRwHggkG0m+8/gvJEKesMLCPSbWCpeUFzM+3xfb41XfuCsWNATC3w5KlyYDbTsUCjCMJsM+ePY/VtRNiu0o7YDbnyeJdAU+9Qddkmy1nm8YEvKS++oU9/OAny6KBeuxSH81GgJu32G+lgohgEQWuPMGS6R7+7+8uYjAYY+3kCTzxxBNyDFfvbCOn1qTbMYCaovUolHuCp3jQMZRBnnOOAcXgbD7ICgmPqRka6pRqOJhKIaCXMSfYjA2A51gyKNUgktsk0MoGvYnrFO8zBqgqKuZ2hyl7aBidiwbAIuaumuuQyQmZh0g3tMCY2+C2+TzveX6/vkeDYH6/aM7s/ayUKvkMgfTQzC+1mnGQ4nXF8y2UmsSknyX4zLjw2eSBFegruBXaTW6cubRqpcBC739xhrEaEY6NgFC7T5JgsPPJbCA4Cf41C1tyEpoFFbNAobwtVjjobkagwH0j4OD38n8eV1k0fqgyWlpBeZwcLwIOVtU4Xgp0+LdWp6SiaC2GFZhRYF0GGw8FvB93pbafm6VUTQN784ajGsuVg2rDhzeAVbVyWl2TY7EBt9lvc11wrdNrgtRgXV/5XbOgQ/jpE6H41JpWMu+PcJ8qDwkBxwcBKq5PsyCOn9fnmHgrP2avHUMxejQt5KhO7Yf2j+zDQy6mOherYMO8uLvzAC/97G+w/t5P8I0vLuF3vlxgpfke/GIDrtMT8xlRhBN0SHc6U0hIyHoRJypjfUqwQadwNqdWa1iaFHE6YjI7ptMnq+0MfiuGzsN5VJ7TjtUy8MyCh4DfkmCfTA/qJ9LcF5DheE0UXgtx1sBBz8PGVoz7G0NsbsXY2hljd3eI/W6B1FtCUrQwGoVIkxqKvInCqSNjuwFSqcViMkfOhKoE8p4AjsLwwsQSV0yixGmJWjoLOkT9ziDfBsRaSZKeH8b0hfShOBgI4Li09hb+5JsevvT0Nmp4gABncPXaGv7DX+V4/c5ZHLhnMPaMFaqHDJUkQpgx3UyOP6m1NGRhrEOQZRKluZMipy5C9sGIyqW5IsEG90FamfSQO9SBGkMUVsopMg/cDIEzRjzaFXF6q56jXS8wV88x13Ix3wrl98VzDaws05HMQb3mwPW5luwjSbeRZQcIQ+pBxqL5ZereiNNdo22nE1aaSOUlqnmG/p1nMn+XHKfltjUMK2trJh7JVpwlLgS0DDZuZ6yiSed0e17E/4EVp2IRKS7iwd5J/OLNDD/9ZQfb47N4/qv/K9bOPP5I29zjprdfF3CYBtpMiLLKb8x9KBa/fu0uGvW2xCPUJlI0PjfXwle/9mVcvHQG3d4esox954pPFnB84be+OVmojwz6AkNl0J9ydkQW7diIYnVyLAePEnREJoiX7D5MV1vjxGTEZ+wGyeCATfuatbqcPC5GDQ1OaYKUxYhCB4EboyLVsNxQK4QMOw/SNt1iBN8h8jXlxqRwxJaWzUTFD4HUJtr8ctKhTsIzIMIfDeFRb0H+kc3m0LPagFgHCaskupirI0zJrUmz2wI46NIwCRCYSXGR2gVW9Q9mW0Z3YLJXRkApY6XlNzpuWKFtkxapg6GApvlmA8v1OqoMyrY2kdA9id2m5xcxrrWxlWfo0DUq4ILPCTpGzTGUGj2GMmVJAnawid0ykLUxYrY4HyKsZFIaJefY9SOpxgjFrE1HJdO3QRr+UEDdYN8K2iNDAIcGVHE8kE7kxqnCHCubAzGQ3e93hHbDztvtiqHLqC2mXmc6JhTcMQOv/zOI57ZY7eCYZ07XBJQpE1CGh1uJararsYve/p7dX0N9UGoNM+b86VcamJ+bw+OPP44mgVucyORz9/ZdvPfeexj1OmbsfE+AyYULF+S3uVc8vPnmm7h37450JueYDYemn8h8uyFVhzGaoikwY5YKeGCmQc/DXOSJSwRBBjuQL66sohKx8WWCN954DQc7G7h4YR+OF+HOHTYZckXMzZL717/mY67dxb/7C46fi2eeAl78HBf4Bbxz1cHufownLi3h9KkY3//BJu48IC8TaDSbIgrmvoSVc2JasHHnjgCkRr0qAvq9XgdzC3MoRl3RuPCuq9SYwXOFqnj+0mNyTQy2H9j9Gcl5IFASUCikAw+DbDAJQGez/xSOr1aiyescZ97XYsOrSY6K6VOiD44jrxWhQ7mu0Nz4m+dSdRoM8AmGJPANq3Kc3AZfN1l1A5KE0kMNl+3Dwc9MxODjsYifhXaZ59LA0AjxzfXPh1j8OsaiVwNsvqbJFwnsmBUszZ/cllLgpFpXmPufzyvg4OcmwTlVNDO2uBowyjVog7nJHFVyCywDDb1/Hgros0JABumGPB6CD44Rq2B6jfIzWnlUwKDzvR4vzz3H5+zZsxNqGN/DY1QzAP1bgJgdJ61w6L6WF2B9z3GL8ge9fpyGQwFHeV3T8yXHmBuNS1kszmtPzwEBx/SzJulEzrReA3RcZGVXrg9aSbICKw1ozX1CPd4HAY5yAu+o45zVYMwGKI471WCWgYbus6TVShqWWcAxC8h0HybHfIxhrDT5ngEcZh8t9SUvsLVxG7966S8x2H8ZLzxbw1c/P4+zazvwkmtwkj2xaXUEbLAaZCjXanmb0DiD6zbnaOkmnSNgfKGMG6kc2OQf6YW5g1iouTn8KrPhSvunMQSTbLzfaVrjYUxRtnDAK4hqCwj8BcRxDZubGW7dGuDueoo7d1Ps7obo9qoYDKnVaMF12nD9BqkDOEh3McwHEqi7ThOuy0awNAKxzA8GGh51mrbxoOg8mCYi4yGHn/UQ5AyCCEAqAib4mmgRWO2htS+b60lQzGuJn+WgG1v8zGWAfR2XTryFP/ltB196ehNVZx0+TuD9GwZwvHn7HA6csxj5NalaEHBEaYSADong9pl4JNigkpZVT6t1EeE3mxXHcAr28GAc5sLNqc8kaHKQR7E0FzSn29iymn4dVNEn8B2mhCgAHaJIBijSvtjxspJeC3MUo03UKyOsrtZw6lQDp05VcOpUiJOnfCwuUXu3jni8ARQdVAL2SPLAvFkajzHq0+SDzr4xxkMmhcXIEvRAITCh0QATQtNEsDjESEwmrRl4BNqnkICDiSAZd8ZTpiGkAYO8dhpInRMoKk9gb7yGn/1qG//Pf7uBAZ7DC1/9Dk6evShA6KM+fl3AwQo7E6G8jOlCxWTsjeu3sbfbx5NXnpEKR7PRxvb2rlCq2Fvtt77xzxFVPMTxUGKCT7TC8ZXfMy5VuiDNZrHIgdVsDd+nA6ALBL2VBcmWtB/liY32qLOLnQYTwq12jTc7t1dvVCVQYOZbHa/Y3VkCGJuR1IyYBvbJYH8SFPB08nPi9mR521lu9lkysESi1k1Hj0MnXF0gZhdkdtMuP1cOHuS4YQKS8k/5IlHRqo7JwxP6lKxbPg+TYCHkMTELmCPp9VFNEpyrtbHErMvOviDULjNqZ9aQLszjxs4udne6CDnB0eWi7ooQnjQd9leQ/XHZ0MvQJfwhswMFagy2k1wCLgIFQbdugUpYlUBSOsOHdKBpYn6hbRv4EAzWZDsayKnTDseDgd7IMY5M4sVP0XDC7P5YxN5CbfEh51woXDbo0nHguczGpo/DLBguB0D9Ll27TKacC7gEbtTFRD6WFlcwHPXN9SCZd0eEwqy0cf8aS2cnvQPUCpTvpXj2/fffx17n4BBgYxAqmXnbaZh9JhKmxzzrTsZsSRhJtorbrzLg7fbEhYrZHWoSEmo0RqbvQ+RHkjFpzNdx8vQJnDx9Cq3mAlwESMZj3Lp6G4H/Jj71NEvH83jvagXbGwnOnPXw2GMZvv+327j/wENUDVBrhbj81Aqefpx9N5aRZS34XoyDgx388mXa9FJsGAtAcAIf1XoDiecZmlBCvu0qFhdXpEkQJ6Dr12/C66+D/WMEYJLit7iCS08+hYWTJ6Ui6I47uHfvPhwE2Nncxb07d00yQXzWU/hWw8Jgnw+OiQIPfu+5kwtCQ6tW69IBdTSkjbERt0lAHh8ILSQnd8I11EbHzxDn3CeW2BsyjuwBw8nSl5K5oWRxHskTk33ndxrNgBGWK3DhAi1JEEvL4j7q/3qN8XMEQjoHKYDXeWnqSGTmKf6vFRf+ZsCq17bqG3R7vHQEOFv3NdUIcNty/WdTupnOvwoABKjQpMI6eJUD5fJ8Xv67PDdxO+lwPGk2yH0kaOD9SIqVSRJMbXePAgV0rdNj5DhrpUQDZV7zs3Nq+X9SScrrxSzgKM+Xs9uR8/AhNZkaOKu2rpy5nyTMWGwouaxpUojnT2lSOjfpnFcOVmaDA7mmwqklND/L86waJlkz2dDVAtKjgpGjjrn8Pmqn9KH9Kw7pzUsuVkdtv9w48CEwKpQ9W5HQr7FJMV21PCKKD3gwK3zUuOhHtnY28eYv/gr33v1LvPhpH9/6wyto1+6j330XgddFxQECicl5rtXFyOgZGXSnBHG8DxRwkIrMdcRk+KRpLxNeRUradEV+OMFQL0qKDbV/flRFGDUxigMMhzRlaSGK5lEETQyDCPcOBnj3vft4750HuHtniIP9CONRG2m6hCA4DWAJcdxAktaQ50xIVEB3r5Q0oMYBspAZfh9OUYMDJlUjOstKoof9szxmOCdOWMyyM7vOHiApgryDIB9Kh/Qir4jInEbAYkQrlq4xcpeUHwM6WCmR/LvdRkHgEd8RwPHt3wZefOY+au4duM4qrt1Ywb//qxxv3L6IA+c8Rn4dBelKDPizEF5GYJMjo6MTv19ADysXtrEJnaUcivATphJFUyo6CHY1p+bEcTFwYsQegQmBt+1CLsDDYEcG4awSECYRtBQpNbJG6E2tas0bISCdrugjT2nQcYBKpY+F+QwLcxmuPNHG5cstnD1dQbXSR7d7C73efVQrBZYX60j7u/CyMSKCSzbzS0fIYoIdTVBacbhocgj6OI4ESMZQW53NRDViaWXGuZfHaqzHaBLE1gL9ERkmp+DWL+LerotfvjnA9344Rup+Dl/8+h9j5SSvlcMPnY8edQsJzesDHscBEjO30Jq+Kg6jNBX4yY9+jnt3t/Fn//rPAW9Dkiqs5P7sZz+X5sx/9mffQa3GpoD88oEADl5r1aKP3/vKkwitJuZj9eH48u/+0TSDbxeuyWKhHWvsAetky391kiT1Rv82GfvDD8+z3NaZPh2TSTYvAYrQm4h6GUCQvlDEuQQS/G4TzDqS3SRaIyWkRpcDWndZ8TB1D7Jtu/CbCVl55Qa7yv4TfBC1WhebWdCliziDb11oy0GvHiWDM12YFHSUR4BuQPo4KpPEbp86nrNjx/c3KJZlBsctkCZjOOMRGrmDGsu7nS7yUQo0KhjWKkjqVTj1BgiyBgd9jHoj+PR2s+eI2VTtr8C/ud9uTJqDh4X5FdGXcIwZ5MQJxbimis2MPMXStHUVsEDBVOBLVvnU2oUJDYQBBxdT7RLNbe0OU7EuVWcX0uWE1+0bwNPp7034+jz+coAhIHBCUZvS/jTg0vdKwCb6DU58fNjeKUkqwTQBEnUbBCGSUc1zHBzsiQuU11icACYGxfwRMX+/LxQRakM0wNSgUTPk3OapU6eNjWoSS1Da6ZpsOsdcrinHNDbkZMqsCwXn7UZD/MZ5fD4toWt0DgH8aoS1Uydx8uQFVCrsKJ6Lc9Ro1EGjtoVWfRsOFpFm9DVPsbF5Dz/73ibGrPp6OSqNEBefOIGz51uYa8wjzxbhun10SL3rVySYZ0NJalTCWh3N1hw293bQ6w5E73Lu3HmcOnlO7pf9vQO8++776N9+V/4nZY3e8DQoaCwt4bGnnkSt3cTe/gNcffe6OF4Mh2N09rqSeRv0uoiTsfRDYQCvjkcqvlXHn8VaIdWWxUVjJSjJAUu/4jiy50zKAkcRIMlMBSTNE1SqHirVEGlhuqDz3JvMsnF9YnVJqmaO6RPBsRYbXisQV/BAy2mtUgqYsda7EmxbO2/uq2pHJKGhhhpWDK8gYhY46Dwqbm7WxU8/L80DJYnCJqgGCHGc9PdU1zKdP48KCGUhn6HElueyqf7qcJ8LnWsGB10ZUwXRvOa1B5BUiKwoeZIAecjRydj6ci7mcbIyomDc7McUsJTnNz0WDY4fFVjrgnoU2Pl1AEc5cz9JIpUAR3mN47lSWi2f14qUnN9D+ovpEU722xoMlKlyulYp4NBPfZjgYXaNOA5wHOUydeg8zACSh8DhDOBQV6+PAjiOWt94rL1eBy+//F9x+53/E9/8YoBvfLGOWnAVlcoOEn8A9gxi/6xQOn4z+CsDTCPaZtZZQI3VM7F5qXQGlwo8+VW2mx9pkDR48SJkuYuYVXk3hBfQIKSC0ZhzSQt+sIIkruPWrX28+vZ9vHrjAPc7HoYjH1lSEetYz+NcRbv2JsZj4zjliHV9ZPj6pN4UGeJigJGzj9RlhYN9lqpwnQpcJgNJPRLmAWtU/DHN9AyA5mu+HEdY9OBRu8BAnxUGAo4iMsGvDZBzN5HKROEmRluhKLxgK4AGitE6Lq69jW/9LvDip+6h4t2A6y7h2s1F/Pv/BLxJwIHHMPLaAl48J0GY+SKgZrCZujxGUroMzYtybPolUpfhOWwbwGTiCG5B0MEGsgQdPD8+xp4PVqF0HWWAzXvPeICpvs5o8EQ/x27k9gJ1GRtlPQFA9PuUvn1MTmcpIjdFNRghGa3D97axuhrjySfreO65RZy/SIpyF6P+BhpBhpDmNAmdCfvw3TECj5piozdhHGhc4owhQObQ2dPoURgqqhZIABLBG6gPoZOVqczQClhci6hPHQPjvApUl5D68+iMVvDSa1X8l7/eQXv56/jcl38HrUXjyqiP/68BB+cdritmPaGMoIof/Pef4s3Xr+Jf/ss/xtqJCI36HPb29vF3f/c93Lx5E9/5zp+KxpYJQ3pCfaKA4wvf+P3JAnpUYM0MjeoTyoGeBtnkqE4m7BlLQTPRlDp5l0DHZJKVhjcMEE12kJeiyViSZlIVmstUSGmCAFampCw9HAKk7timUaQwScmfQhd1xpnYUpqMgAlHp6UtZkkUKOhxHKrI8MIsVYDKoIvbypJphqoMuPSiomD6UQ8ZQ956R4ybfqaakUFZAJEHl+L4LIXHbC2z+bxjewW8aoR+nmCY52guzaPZnpOAmfQIVjMJ0GhxyjETQbIVHfM4R8O+ZB4WF1elqZlwzWO6T4wlU0wRGo+F2WKCPNNLgq5EqQR1tagmjjY8X1rdUMqBdBAfMmA0NBLlhLP5DP9mAHjQ2ZFDLWcQyzdkYAPz2QpHOaur559cOtEa+AaAii3tYCiVDgKPxfkFrKwsS4M7CrEpyn7/9uYkgOB50OBPeei0kdVsZjm7STrQc889h4UT53Dvzh1xutp8cF/GRYXIPC6CATk26hloelBkQh1sNhsS5NWSIZrtJqqtmgg4g2odq6fOot1eRizdoJgdG8P391CvNLE8X0OaLcBBFz/88c+xe5MuWTlyLwMv9cWVNs6cr+OpKxcBNnOi+wd2sbXpIomrIqjvdLvY2qMQvYcnn/h/aXvPJsuu60pwXf98+sxKU74KrmAJQyNSoEgRpCiJkjgkBbU6YiLm03yf+TC/YSIm5hf0l+6ZkOnWMCR1t9giBUqgEUESACEAhfK+stJnvnzuvmsn1j53v7z1KgsQSehFZGXlM/ddc+45e+299lqPYWdnDxc+uCQUOjppc8rn/yX4jIdIYwbGAVzPx85+BzOLi3j+059GtdnAfriLWzdX0euG2Nrcw/r6pplPbNL6WCkz1UaTrTdzAa+FBunVnGpQTDR4ItHH3heCW6mCZjH6wwjtvS5oQGZbgfxt1JyMzN+QgUNqKFfcjqgy0f9ZEhAcowZk8PuUhqXBvMgHZyaRoddeKVQKLjnOuO9y7bSCWtycWpnV+Un7rspzBL9XAYfOn/y4Nq5TWUadxrXHRcbNqJfl/h4s3bbeI0yglOcnOfdj4hAHTcwH2Widc0ghVAoazwv7kXh92KPDc8C+tfI29f8HwbHpOyHg4PFrZWQEEMaSUA+AppIxXTkwLc/F5STE+Fz6URUO3U+taDyswmGSVAcVjvK+CPWwoM1JkqbUc/NhFQ6z1hyolI2uWVERl307RI1qtM+lysehYFOckD+8wiHNzh/yEMWnMW8VvcZmsTTja6TOVMgI625T+fHDHuWm9vuvb4bXf/S3uHLhr3Du+DZe/e0ZPHK0g2jvAhy7A2/KwYDHTzfkzBr98PvItTeUItOMz8C70I2SoF38E+QpuaCmGVykrOn6TmBRh+1Nwa7MYrfDZuBp5PYM7q5G+MW7qzh/fgPrGxHCpInEX8TQnkGSBGIgZ5EWBSb1qsgS45vBRAznnBRDkXpN8xAJZV8xhF1jJok0IgrbsMpBapUP16JIP+OHSPycGMAaSpKcfdMLQUoVKwgSaRdeHaQ2gXQlVnXY98E+CrqlE3QUzumFiZ6Ve/DiBqzBOk4uXsQ3fi/DC8/cQcW5BtuZwuUb0/izbwPnb55BG48itCdlW+z99FPSNT0MbReJCN0YECQ/kvlP6N4gClIOqxs81pwJPwbhRWcP3+s2kNMrTIZ6ioTxjnijGD4SVZz4d5rRaZ1UaWPiV0AAYxDIxA8COHkAO/Vhpw5cVrIoq+sO4NrsN7iFcHAFWX4Dc3MRnjg3j3OPL+Kx47NoVih+0oVtd+C7Hbh2B3behcXKkTS7Fy0BAjh4To0ZZOGXa65JATiQsVJPwEFgm8LKuKabBiAmhhMqP1k+Erq320ewuX8CP/6pjR/+wMf88a/giU9+Bo2JA3PAf2vAwbmd65wm0uq1Fi5euIF/+N4PRKXqpZeeFDXNjfUtEZFZWp7H73z1t+F6JsYT9diPu8KhE0Z5odKAjiosCi74vnF6FB2SDwMcOmkSSOjnxgN3+b5RI7VpKBeaAg1HKGnnusIt1gXTBBkqsVjIbooaUqGiVHD9WSvVLDQ5azLRibBDkf8uT7BUuCj44gJ4xtScIuHyHSzi45NrHpqpd7y6o9nNsspHeSHRyVdk2UqP8jXg/wP6ftJPg+hCzrVpvKrQd4PlYjaHFeZJURQiyWNMsSm6XkWn10XapgLTgdKYBNRFZUcWTkRCqarXJ6R3QKQ9WUmxUuH+5YnJEBuOOgNHE9TRdFCCsjySIIM/2kjM501Q6IonBRdsNqTz+2h8xQFuAs8W2vubowy00lAUQAg9pZD9LFfdykEXj4X+LiJKQPlUygKzgViAZCIGelTM4v406w1MT09henISjYZpQv7BT94SygvBkRjlFR4ZAs54rkrXVoNPHZef+tSnUJlZxu3bt/HuO7/A6q2bAig4GQ36XaO25gRyTvlgxY6cSckRkULIClHd7O/y0SU0WhPY64cIGjOYXliW7F2e7mJr8y7ybA/TU02cWp4FaEeYDzAI7+HH37uM9XtmobHJPbAznHumjnNPHsN+O0Cnl+PIAifWHexszSFJ6BMywI3bd3Drzio+88JLEmC+9dbbuH79ulQaCEB5zbiPvlnRpbelUqsLDWF2eRFPPf+8qKetrRNsDBANc+zssDeHzeAtuf+YwRQFuqJvgeeBx0qgxW2LlK8IyBidcDWGogY45X1nZqcQDfto73XQ2+9LpYNGahyvBDIc9xRU0EBf+tSL3iedkyhOwO/n81p547USA66DAAAgAElEQVRQ+V0eK/dDK3Dai1G+n/leBQMqFcvtm8qKaYqWsV1UWbWaoXOljiW9t7ltQ1Nk5dCoaSlY57nhuOOYNL0DZrvcRhkE6f2gPQTjIEOnFD12BUXjwSWvK7cvSYnCpZ4VDo5NPnhvjc9/EoCOpHqNqSsBB5/TZn0NzMdZy+PfTxGC8mM8+TJKHI3MUg/eLXP1v4JSJdss4mIjbnDwt36fzMeHUKr4vM4NSvvUa21Cww93+hYm4hgALK8D0qhaquwetkaMrw/3na9S8uwwStVHVTgUsDxwXYo1cpxSNV7h+EjAcYhsLxtYr1x7F6//4D9gZf4aXv3yLI5Vb2DCWkVtuoKk30NmxbCqdOFmlttI2tsZewJN35LADbn4DA7Nz4GXwgFDiT2bIjDl+kjSBuJsCmk2i37EubaCMJ3Exav7+PEb13D5WhdxOo2gugzbNZXkfkIFRPaJBXDsADYdwUgvomdGxv6ySDwkRCrWieG4/CFVKoPlGTWqmNQkAobM9A2QbiS9DiSiMnYp6GBC35FKjYIqqdVLEGxCeKmDjLLx4hUiPwQchgpkqhvmpuB3+HEVdv8eTixexte/ZuH5Z+7C967Cdlq4cmMKf/btHOdvnEUnfxyhNTsCHK5Q5SxETorE4T2jgIPBtlWAI+4ViTXG9E8InqNj4HE4yIYuctJhRVmYFyOTanzuEigxqURFUva/MrFLYoD2r7oiUEK6HHtuqX6cxyYB6lk+O1zgMmEbd+FaA/ge2Rz7sLALC204bh+B18NUo49zZ6fxyRdP4eSJJhysod+5hDxdRb3aQdUPhdIm4WEhhSySx7xewvAhmDAqYMabI5DjYiVNFLwy44Ml55u9IR7F/pkIo/ppHcHkWVy5OYG/+Is+bt19FM+8/CdYefQxaGvAvzXgKNwUZI5mpZYV/WZjBndur+Pq1eu4dOGirF1MoC4tHcHxE8tYODKJ/e420iyEZ1MK+GOkVL38tW8+EPCWQQUnTOUy6+TMyYkLGH+0h+NhoOMgE3Yw8Zaz1c7IeVtN5YziEzPp/N1qTsrJYPZTM6Qm206fgw5qJZdeBpcS6JIXWAQeZcUbafgptMlHGa9isJQX1XJAG7ExauxRXqSqtpEFLZ+b8gIzygyVslXlz2uKaxzsaUDBRnfeiQqKbJaZxaHWgW876Dm8oTNUWJLMM3GAdgMbM3OzqDVr6K51R0ZnDJx0X3mO+J2pzYAjlVJbrdaQ7xkOB0YBQxZnA/DkWo8aYk2Qx32s+kZmlP8nOKSSk1JLGMiyOZKSrjSXiQnoSPei9G9qjOmGw30JdPTa6rjS4yd3tzxe9Drpc2z210Z1VjZUnEDKs64rjfa9vgEURv3M9HBMTBieegoPd+7cEe46z4dSqrg/wvUvqcDw+DUDblSljiGYXZJrsb+3h7XVuxj2uuLYTnUHUrh2e8aDg9tjUMdeBYIYqcT4Pp4+zp6JvniLTM1Mi9hBL0pRnZrFzJFF9Dur+Jdf/Azt9hY++fwkTp9Yxp27OXr9Pk6esJBGm/j+d7Zxb5UVBQuVBvAH36xj9Y6P117bhFtzsbK4iOeetVGvbeDO7ePY2vYxFAdkNljmch4INmgMeObMGTQbLbm3eD52OqGhmHW7BiTQDySo4My5x9CankLa7kg5eRhmuLe+IwICHHsirRv2ZVHleeP2OOHpOeZzPC+RqK6Q4isaPvIZLkLNZlX265EVI2HMgHxvew+9Th/hIBHuu+9XYHlmLPJ1Qwdkqd8kIDhGIss4h+vY1WqmVjwYII/GD6WvC8qUVnVNT5nxbNFrpuOb41bBBberSlRKx9LAnO8hGOd38sHPMUDn+0SRjM32BeAlTY/nm5UGnjOOMwUcuk+aAOJvJoTG5y6dS8r3is7h+prePwSWfPAYdf+5ryIZzIpxAY7L2yxPh2yI5vu0z0GrmweA4wARHBbUlrdbDrYV8JUpr4cF5h8FOEaJryII0wVeKVUfBTjMfDgcnQ8FfaMgo7AaL69zOsfy94jC+xClJ57h+wDEmATt+Dl7YC36NQFHuYdDt13+zjLgkPE8Ygko/fXDKxzj2+d5urd2A3/9t/83mpWr+NM/PIIXznYw7d9Dvrsq8M2uttDrdeBVPGRuKl4KBkwQcJhg1/QGsWmaP2PAs8Ai2uORObx/m4iTSVj2CobJEVy7meCtdzfx1rtr2NzzkNnzsP0jyDCN/rCCOKvB9amqyCiUAWdBv2HFh/tRrMHC8xFaFHkIMUCnbXo/IBaQkOY1OoTBoUeGSYPLGiigwiLYMAG8jG0+pz1TOSnfNoa5jaSo5phjVSlc/t9I1irgMjs56oIXalPABH54C8cXb+APfj/AJ55Zh+9dh+00ceVmE3/x7QTnr59FN38cQ2tOAAulcd0iORs7CRL2cEjVRQEfQV9xHYwjyaHAXwBP4sNL2bvBqgZBkakEpRY9kopgvqiaSdwl58iYCLN/OHVJ6aJyF2d1+pVV4FEIgcmmJIbvsPIdI6c8v/S6MFk6lEQo1c2sbF1+mrUQj5yewKdeXMbT5xqYbu0gpShBfgeO3TbVmoKWZ8pmhRoXDSRtJnkJFA3okiqbAC0CKEPRZiZOaH1STaN0sivSyXvDGE71cVy8/Aj+8191cWvzGF545Y9x7MwZUyn9CBf7X7eHg6Il7GGtVIKilzYS4EyzyP02QZlhAHCN2dnZEir98RNH0JyoCODIYo6/jxFwsIdjfKIpB78Rg1HKRxbKIhoYqrIQeen6eBjoKG+/vG2Z2ArXVfMeVVMy2UPJ6iEX/j1BR7VqAmZSLfR1OnLrgh0OBoaqwGJAIS8bsOGgAATSaCU0phKHLjcN6+NZKJ10sxIHeXzRlQWfzVFjKl33bY/l1NLrui/6XKH6et86Uv58NzM9EQxgszgTkOHTwbwov+4gMi7cVOeg1K9DnntPPrN0bAlu5mJtbQ1JFMlzptfhgJudsgybUfa1inrNKPtwgHIio36zcu/LgIM+HFJ94DmGMV7TDC1BB6Ux+RyDkObErFyfdmeA9n4XUZKLAhMdwat0ki+M1cTcrjCv0ywzb8jxCkc5uBJQ4pFba8AR95HnUwI+Zo88B/XAL5rgUwwHDPzNBMGPSrZ9atZQr0KjsqTZXr7GMdaXJmZD5eM1Uy62Zuv70My5cUFnEzjvlXhostIDeqaUDchsBxNTU1hZOSYA5PjSBMJeF1t3V2Wempyawer2FtphhKOnz8CO23jrrZ8ijbfxx99YwrUbLv75n9cQDan+4+Fzn6lgarqP175nY2crw+/8Pp3ZJ/D9f/Cxs72N2EqxsryMY0tLmJmJsbnB6lSMzPbEdJOpIx476Xc8Jma2tXGZ+9+j6U+aCTWNtCcJwLIEK6dO4PjJE/DDAaYmZ2E7dey1B+j2KZFIfnEqNL6ZiUk5DyzXEtQxwFUKkyQWvAZYmRP5hUIcQUE4K52PHJnFiZPGaJDTM/ej3w0x7BuqVy5Nl2q8l0jDO4+DIFpAekHl0htMq29lmhGvrTpk85ooqDwAicZcsQw4NBBl1Uoz3jw2HUM6f2jgzSBeKywcYxroi1dMAZg4tlRAQfuhdL5VgCDzX+EBIlXcQvlkFOA/RKWqPHdpQom/yz01vAe5Te6DVm3U50OPZzwAphQ1nyOA0goh/9Z7RiQDxx73BbSaSS9+l9cQfkyv7WFzrwnSHtj8oQH8eNP4OOCQ7z2EUqVgT00heX600iHn/CMAhyYsFECNHwcDrPFj1jmu/Lu8xt73/0KenM/9Kk3jpFSNr//3rdelHo5xwHHY/o1fDfYa6JrH3+Gwhzd+/le4e+3b+K0XA7z8bIz52g3U8k24Gfn5NSBjdc2XQDp2QyQOYwz2OBSBOjPqpNowyKefFtVcM4B5MjIAeUjiSeo00I0D5P48XG8Ju7s1XL0a4733e7hwaYCbd3NYwVEBGpHVRESqFGh0VgGZ/6Ixl1Oph/0JxsPDjLkShUtFroRyY5SySOMytC/qcpqqhLnGpreQ/BvXYUzFnojCyI9jr6Cv6f1JRajUaSKmgEgaIs3oRTKA7URwRz4UTPxZIglPh+w0tiSYpGkEnTPsZB9+fgvHllbxta+28MxTO/D8O6jUp3HlegX/5a9jXLx+EvvpWYTpjKjmSUO07A/bNnxkhTw3qV+ydlLt0XbEz0SCZlZ7qfZHSpTwrQww5TXxh0CFQEUKJoamQxqYMBKMMZtRMaP7NY+fRDOCMhoJc3tkWVDOtjiTZnyZs2rWCaNaZgBoISxQUMpYa6BylYN9RL1txMM1TLcGePrxBl58ro6zJxPMTW+hVllHHN5DGoWo1Bw4BDudHE6dPS2p9AwWg1iOicI0xmOkmEUImA4KS4ZJIxUSIPUSRHYLCV7Cj35ax998p4/K3Ofx5Ge+gomZ2X9zwOFKzxIr8UaEhEm/D85fwqWLN7Czsyv7LSygIrHcbFXx1d/9EpZX5sUUkNf5YwUcX/ijV81NdIgpnAZKmi3UiYPvVcoTKxzlBWQcdJQbCMcDe5nAxIDvwCfB8OYMHUYW4sL9eH5hVkAHaVc0TuONSwBCwC8Z5IKLzIBEaQTMaAee3HajeXC0QBfPFRXf+ybFcrZK9+2wLDs/xAXn/oqF2X99v/ABP8Q4yS0d+/jEL+fHTkHQJO7mlDijTr/IsBULuWeqD0J7smzUqlVEDKzjRIzfVk4dk2CvvbNbTISC2GR7EkAHXNTpUEppT79oMBqiWjMKOW7FZJAN4DSVLZrP8fvlGJOOyIfyoY7Fp0+fFpoOM+ZeY07GSn8Q4+7aFjr9PgZhgm4vRKVeQy0wVCOCE15XpVVpD4VbODXr2OE+6//5/aTUmMwIA09bKCAjWUpWcdIIE5MmS83xMBj00ZeG3US+lyol3Ff+XwMlbSKWhquiF0S+qwAemnWWgLTVFNOcStDA8soxzC1QiYJUoy3cW11Hd/u6Mb6jsR6VsypVHD1+Ek8+/Yx8p0gY5ynuXLqI9sY6GvUAG3t7uLWxgaBRw9HZWZHdff6Fu3CtFt5+e1KkXE1m3cPu/j5WViysrjrSKzM720YcL6NeZ5awh71OG61mA1PNOuqUnWa5N8rQHVCtKhHzPh6vcZE140rvQf4/hi/UMC64jRplE3PxnqDKle3bODo3iXptQhrmuoMEjdYsZufmRWp6EIVYvXVbglE6nPMaa+VIM+6saJgm70DGI9WpNLAXcDAYYuHIFJ54/AyWFmcA9hAx8xUD+7tt5IElRpRm39krZHTW+ZvHtRsa4CH3anGv6b3D7xkMKFNsqk0cI+q4re/lZ5Vmx/GhlCqZGwsQoiCUf2vlT2mBWnVRSV6dF0QNznVlzGt/C/eL36V9RDwf7KUpgyOZE0o9X8wCavVT5/EyONHjLge65fuH+6EJJV4fbpv3gzZxjgfK43M9Ayc+RMCjAGt6r/C9XslnY3x+k30rKEfjgWp5znwY2DHB3/gn7/9b9/9hPRz3rVcPARy8pqqyxmtUvj7/mh4O7oMejwaTeh0VcGjl7WHXcByUjM7PRwAOGl9+2KMMOPS7y+9n2CrrfrEulysch71//LtM3tg8GHCfv/QGXvv+/4Unj23g1S8v4czMGqq4AVf8Hhg/ck2vizu4aAGxedwdmsx7EdBLdrnobSi8RkWWPaEAo9hUBBhmHuJ8Eol9AmG6hI1NF++/u4033ljH1Wt843FMzT6JflJHL/YRk3NvuULhkR9p3KbMbgK36E0wzd0sGRS/BfhwDKsqlMmCm14NHrcxnxOqkMuYgKAjMeIrSSr9dI4TwBHzZPaDcO0y4CRJYhHJiLIqkozV+hS1ugWZwu0+et1NtHe3Zb7ynAryhLYDVXh2HY5dE0fEPA1RcXdhpVewNLeJP/jaCp57mhSm6+JfdvWGg//vb7u4fPMYwuwRpM682AN4dBNn0j7hnB6JOmGlQoDEuIE9mQPpJTXYisqfNiyaMXsVWOzpdR0kjHmYrI5TBOThsn7NmI7BL5MQQn+1JXFG53TP8aVy4ZG6JtLAnOfU60P7LIqoXprlGeybXovR+Lpv8AlJStQSqfbVqLqoBSnC/TsYtC9geaGHT36ijuef9XFsuYvp5h7sdA3ZcB+eZ4vYSH8/hhX4ckzGjZyjmX0rjHkZhxStQqUdMJUQ+lkRsFIlLURqO+gki9jcP43v/8DFD37i4syLf4Kzz30KTsUk0R/2+HUrHASfNNnu9XlcjrBYOvt97O52xH8DeSxUZcoEs+LGpNNLLz0v1TPGSOwf/TcBHOMBtU5o6gtUnvTLATXNjcuvjQMObawsT7TlxS9PLOkV0EWKLtQy7xSAgz4M4vA8Ny2LMbOh2vQpC2Vmy0kSJ+PBQP7P8pYuCuT0H0yMxutCfDD0Co8BgnHgNa5z/8DAeAjgGAXIh0gvlxdT0WEvPca/nxrSBBJyHnMLPn0A2PRNqpvnooaB+CYw32Oui4uKE9CuD4gzHH3yOHr7HckuM+Cebk2gGpimXGkItWM4toc4Yt+FkbJlXDa/MGN6OBwjGSpBkXDnNdtvwIedGkqGcvUJOhggscpBicxrq/toTU5KSfTm7XvYbnck4GUzOSsqnjMU6gwDFmbZNTDjNRbVoKQQCigA8TjgoEKJVkTyAgRV6LZeVOTqniOVGp6b6ckp1Os1dPf3sbe3I8+Ja33RGEw6GPeFAI0/EgRbtowtHU8MODT44D62Jhsi59psTeHUmScwPbckWuUEWJ1eHxd+9j20O/uyuBBwtDtdtCan8dKnPi3N9h07RsO1sb96F3evXMSwt4/ESrHZ2cPGzi7OLp2QMc/9mZ+dw8TEpIxz7g/7YhKfGa1Y3NwXFvrY3GzJ9TBNv4Z6Va9VMVGvSc8Pby/2WbDCQY3+NDIGdwTeHBOkKzJw5GTPRxJaiKkyRbNHSUzkaEw2ECYxVtfXZPFbXDqK4dDC5nYPjYlpnDpzVoAYzxsrcaSsvfvuu8XYskfSuBLM54a6ReBuGszpRmvAX7fbg99cALIBTpw4giNzDQz6+5io1zE/M4cwZENbLACY11EW+MyU46mYxblgOzT9XKPAc+R/YwAIJ2GteihdRpMp3Adm+3muRaCi1DTO17TSoCB5vIdD50U+P6oYFICBgT7HqFbUuC3j0eIYdb6izE1QOR7k63wmc7ZjKIUKdkZrX5Hk0N6NMi32YD6UC2ruM8uShIECDgNoOV5Mo395zi7PVwQc/AzvX1bH+Bn+aEJCXZ1H0+1Yg7IuqOPbLwfour+HnodfEnAwAytrlFKDSmDgsB4OvcaqcMYxotVe7hfnxPKjPLfL65L5Nn0j3H89Pwo4JBNeKLOVwd0oy12qjo+vrbLNUoXisApHXgIkhwU1nJfL53X8OpUBB18b7+EYeUc9JGJKdKcAbO9s4fUf/ScE1k/wtc8BnzrbQzO5BSvZEaoNLRH4dqoj2VFL+Pq5O0TiDoveeu13IZ1laHoHjGK83Pesc0f0iHAmAG8aYbqAvf4jePv9DD/80Q3cuNpDkhyB559Als+ZpnCrhpSN0Q5N+lLxraCbdEZzN3L1kybstCLeX/S8IF0H7C9BJODDZnZdTgyb0glSmBBklt6ADgNGiKrZ/JzAcvnb9JzwwXWBtGVL5mMGfawC0PeiUJEEvUL4eoQkY4/cjlCHKFFPGq7I36Y+rKwBK6vByQg2fKQJe0z6sJ1VJNFFLM+H+MYfnsNLL9aR56vgdbmz5uIv/ssdXLgyiTA9gdSehEWKEqlhrBBHmXg0sN8gjruI4w7ylL2YMXyXyQRPDAzT3EdqBchI1YGLkHLDFO6hYiVtTFiBcQpBHx6fXE1jmumQCq60MoIcrgFiD0+4SRWsnlxrQxcz0vPSMC+fN0qjcvrLAgICRgzFKU8tYR2Q/RR2ukyfYXbCgo81tLd+jsfOJnj+2QC/8dIEji/H6O+dh51sojrhieILK125Fcj1pwqX/HD7Bk+aGktxifmkK+pe/D5TIRPKlZuiz92vnsbl68v4sz/bROp9CY//5h+icWThQ00Bf13AQWUxcRhPSI1mHMkEVY5atYVBn725sfze3NjFzk5bPJlefvlzsv5TBTJNOx8v4Pj87x/0cIyDCpnoyZ8rmqr5dxk4yJU+JMWkky5/M8gtL1jjwIYBt3pViMJM0dBMSTw+ZiancOTIEfleZsy5TXUZ5usRed+kUpGuQ0druoQzyeGZoJPGgjIgR02O4/SpBxFBeX/JFSwDLF0odPI3AObBBfng+woFhDEO78Ekb3jSo14ONfoq3m/7Bhxwe3wfz0O5KkIZOVnIRjzIomGscL5dnK5g5shp3L6zjjTew/EFBtghMqsGuzKDmW6ArDpA5CXY77u4c60nJcWTJ2xUqhtIPeMcrGNAAqICsEjmz6tgGHVkMvVrhDkO1tb2Rcv8pRc/h/1oGzt7+6jVW6CC76Wrt9ENI+x3BqjVm6hiKMExfUHWN7bQHdDpvCrNyZJNLGSFxxdFPb+k1OmYLC+W+pxN/wtaIZFCZeeYbtQxPdlAv7OHa1cuw6ren80luGUfAwO49957T/SrtYdg2B9IQM4AjRLF3L92ZxfTc/Po9wZotmZx7sln0JyYgetVpDn+zTd+Ijcxg1/N4rMix0CW43rp5KPo9naxt70Kz44Rhz3sbGwKZSgapIirNVR8X3xG+PnpKS4AXMxY2WPjsamwCb2mCGz0HhMQX3ikqOSv0kH0XqbxIrfHwNsPPFQDH0HFeNlQlUwmavbouAxK2ZzvYnJ6Bvu9Lt75xbu4fOU6Xvr0p7B4dAlvvvMOXL+G3/zcF7Gx1qavE2aXZ3Dt2k1ceP8yBn1O1gzUOdE5SKIQGVXTiuZk4wZsSuRK2aTnRq1Sl+ONBn3MzTWxMN8QffBa3UGyzUnRHLtWSvhbA8XbXdPDRHUrUeSxHXH4jSOOaaA6poKm55KfV0qVVhgs6QsxBm48F3z45PeWeqz4nNI5zT4ZlSqh+xVqetwuxwO3G/j1UQWR99iBw7lp4tb7TnuL9Lv4PgFMFSN0wO1zm9onw88RBDRazVHVRSld5fOVJpmMRb6fn+VDTThljJT41YfdX2rEKZ42DV4Xc/yjhNXY9PpAcEt/hRKtanwuLQMSWW7GTOroMFz+fHmul2tZJB7K87++R0BdbMZO+XN6nPxNDx2+Xm825Huk2kuT2GJfso8CHEXVRNYkBmkyDg58hVTwg9slfVnGDCt2nqGqqa8QP09wY+iCzDwW6lEFnZCvl2L7UUJNxuuHPHQcl69t+e1yOx5COdb3KHvgYfOzBIgC8lO89dabuPTBn+PJU7fxP33RxmLlMoJoD46oLKVMygvokMpCVIOVkivF16JC+laVJqmQREUkUz2QgxUpWg+dsA4Ei7CCRazvTeF7r4f42ds5Vle5D9No1E/CsunNVMEgcpDbHlLX9DJmzhCUmOX/CYAYrFnpJOzUjOsR0KBPQ/GjHRNULjKSsQo2OEc78C1K0zK730Oa95FbA+T2AJmIWTB5VRXDWibyWAFgotUo/PE+ykVJKY06Jti3Qrg+5xTzrUlko99jP8kEAm8BrjWJLA2QpaQWVxEE5P/cRZbcwPxUhpd/4yzOPVaF7e6KfO9OO8B/+7u7uHqjhjBbQMzPSg/KEB7ZDBTkiPaRJm3xwfC9GLVKhgoN+Uhr5xyaBkjzCuK0RtcMZE4duVsDmACSZnimQjn22QROtokl/ZtDAhIu8jxnBFQCvE3FhDYHXPcDTrVJG1bWMzK1I3UyNeAzfS7medKuDBAxEreGzsY5MhkmIiRV8aoIaOQsBoPbqNjbyKMrmJnYxOc+2cAXPjuLIzNbyOOLCJxNeBWugVRpJYWdFQ72hhj5dWFN2ZD4UkTRpG+IdCwPbuIVDeaGMgYnBWpDhKigH5/D6z+o4H/8fR0L576O0y+8hErD9AH/Ko/xBMcD2yAITCK5lpw7uN448HHt6m2srq7j8sVLwgag8AvpdJWqi2+9+g1MTtURJwP4LlkOZs2rZN1f34fji1//k9E+HpbFKju1ahCn2TJ+UH04ZMIrAmP9LRmYMZWOMuAwwfuBAzRfC6OhBHuk2zDbzP4NmWxT49+gNAZdFNtdBjYJok4P3b19pEOTObSp6MTsXc0Yjj0McKhqY/nCjZ+H8QXtsIFxWJaI7ytYHPfRqnSxMvtleJ+mRMdMb/G7yIjlRQaRASBfJ9hQuod8zqYetJorGpUHw2U0C8XEVAWLcyvY3txDFvWwtDCBRs0Y7cRhjGbVR0RzFzAbXsHdW0Oh0Jw6U8fCQoqtgcmwaqAznqlzkioyK4If0MGTN7yDjfV97LdjLC2exNnHV7C1sydZdWY/Ll+7g83dNsIhVbAqaLqpcXQOfKytb2Kvsy/SvUYpwri1l89X+dzL4lxQrkbnpAhIRiDEd+E6tmRZmJEKHAsT9QoCn3zXCKtbO0XAbaRPuZizD4U/fFy5fEMqJAwU6GrN8SpZStsE4msb6wiqdaECMaA9srgCv1LD8tFjEji8+bO3JZArKxUpRY2VhHbI80Bn1A5WlmZxZHYa1y5fwfqdNTQaTXQiKgiZpmV6l1DlirxK+qDwPovZx1AADc2Qls+RLaV84+au1SMzLk0G20Mix0V6YrVWQaNGEyxXEgWsrESDyByb3FOelP+rjaaIAFy4dBG9QST3aGOyiZ09c10fP/csatVJOLmL2GMQHeLuzXsincsmNS4eEiflKXriY1MowbEvyTHO8no/GJasjXq1IeN80OfixwxfimrVwVzd6JrzR0GGjJsi0x4OYgEYg2GIbjgUiqaof8nilCMd0NvHgK5yFUDnMJ4D3qN8T7VeF2U1NsRzkhYgYRlurFZoeW4NgDPPMeAjENDzrdl/BQysLnIuYxKFCwK3qeaS/JtglZ8hKOA2OI44D0r1yHEwv7g0mg84zkjR0j4D6RUZmO/Wqo2KMuj5Goamb4fHy/3k8yqjKPcdz9SYnHk5AMKrm/gAACAASURBVOU14fl+GOAg5bH8+NcAjvL9/jDAodvJCknkhwW8SUFReRjgIODS9WGURCp2mH9HoenhqjXqcm6kuu6aJJzsZ0llsbzO6DEXAoJm7vZ0nJnxJA+hm5j1jfQ4SSwVVVe5TxlCyZxuSXVSexeNd4BxP9bHYYBj5Oh931U4+GPcOmv8PGoFZBwIjo5vTGVLnx+BuAJw7Gzv4e2f/A9s3vgL/Ls/auJzz/ZQiS/CGjJ7TeZBhNRl0G/OKwM3VjpMJMdeJQIqng2edIaVhSqSnARugtn1CQzSeWT+cWzsV/HGL7p47YcJ7qwviDlf4M8iyxqgTkKS+ajWWxJkUdmRQMP4WfA3N8gAl1GlMeozaeiCnzYi7BdgWTLvJvAVDV5R0mJ1w0HSTWBJH2wCvxLB9XnfUpQlRJZHIvKSCqeF0TZrNCEc26wJAV264zVpavZ9Cw573Ei7cqrw/SkBGZ6/iCSZRLcToNMF+n0GyayIuHC8FJazDQvbaLg55qcD1CqcP/fguA66PRcb202EySJSaxqJ8PjpOZNgstbAVItU67uwrFXY1j6QtZFE20iG+8jioahG+c4UsnwCw2EdYVxDlNURZzQ+pBQuZw89ZwR3vgARyyZzgBURH1nuynUV1okItJhYTSi+lAWmJLzQ7UirMk3n5rdWMQj0eM65NldYRkAu5osEPIyTQ6kOSeXGcYXCFQ768GwL0y2Cj20k/auYqN7Bb7wQ4HdemcbxxU2E/beAbAeB64OrpEM6tfRyGJECDg2y5wg4Eqlw8Jq7wrjx2EtOR1NSq6wqUlKxqj0M6aWWn8Dq+mn8x/+0j63wJTz7yrcws7z8kLvzo5/+KMDBSpZJUhuxEjaMX7l4HT99420xe15cWMD58x/glVdewdzCPPb325icqcv4EwPfZPDxAo6Xv/7qoRkMPZCsoLSUF53y5DNu/GeyGQdBUBlwjLLOxQRqtmNuWsk2UR6NzciBLzQqLrz8W516efqVaqPNzDt725L5T3oD9Nos+RnKi0MKEM1ZimzU+KKnx6AZoHKWqzzpUvpzfCEpAxK7WDDGty/zYnF8hy1EowWTfkRChypK7gKKD8QWyYfURUkWrUJdSh2AtbLBweGKxB4bug5Ah1v3sbhwBN3tXbAyuTQ7j6Ybo+p2UPUG2A7uoO7X4FsT6LYbuHEjxH4vwpGjdRxZrqDPkmnJCbl8Prk/YZc3FZvAjFoGqTFhZKG7H8N1qnjxxUdFqWp3rwO/1sK1m/dw7dYdoVXRZ2Ku4UnAWms2pMKxsb0lCzoz0RKkjQEOPW96vbg+CVArxpSed/2bDWcMzunOQL6imCl5NmYmJzA7M4P3LlwcNauPemFcV/qFqGAUDanesCPngFQtCQhYLSlUu27fXhcnd35fP6TnRxWW6+DFl16S8fvTNy/IGFa6jgYaGhzTfMpzLYT9PSwvzuOR0yekwnHh/AegX4kXmP4Gvp+UKMPZLfwmpLLxYMCkgZP8LuIR6b2hXDCpUUUPlgSfPB+BKzSqVr2GFj1BAi4EiUxQu1t7RkVMJDgYMNEsK8B+t4O1tQ3YboBhTJojPVoy7O53cO7cJwR00AzQbbL5PsWNq7ewtbWHiphjcSGKpdGP/hoMIJjplcw7DfwKwzgCDyeoipITS/u1SgV7O9u4t3Ybw0EXaTZE4GUj3wgeH7ehqmccCxPw4JEy5Lsir9gbRuiFA6l4sNHRd40AAoPzUSVxJM1o+nb0hwuijEkvGPkyMAOt4EK3oQpYOkdx/pLgsQj8y8E9G0VplsexQhChgTuvM//Pqi7/z/mQ54WgQpvT+T0z8wujDL/43hR9Mlr12NnbNSIGpN0VlRZtTOffsQBaUugOpHm1QmPiYdOrpX185blfrlMBOAhWWOFQsKfz4bjs7YcBDr13D5tLy6/dt41SD+H43MB9ERfqkty5bkfXKcmOlnpixhdwKh/KvU/n3QLUcn7Sqm8ZcBy2+GuFQM6hq5SqA5BgwDXVjAyl1SjYmb4YhlQ0OVPwzLGi9DkFCmUNxcMAhwKTh4Uu+vr4dRmtT0Ulpbzm6Xpt9vHwhNAofpATDly6eBFv/eN/xDNHr+Nbf3ock+nP4XQuw3d5XhndRMjdHjLKpRZVC5HBlfiucBbntSwcoWkKxxy2yK1GlMuuIneXkflnsTOYwxv/so3/+r1b2O49gt7wOHp9H65TRyWYACxmfY33g1FfMQBDaE4SyOr1ObhOkoGX54umZuONLdl5kU8VRUdjACLeWqyq58BkUIMvc+kOwnAdUbKBHLwnQwRuiladxmsBmo0qGg0P9QrgB+wbI0gZYnGBQhIWaCDsuBVRl7KcGdjuImxnGffu2bh+fYgr1/dxd42VXOIdB2lGM9oucou2AUP4mYN8GCIebAhNyfdtRPQR8VbgBovInZoExhmdzb0YU80WZiY8PHWuiZPHHczN5qgGPUSD2xh07yBPeghsG4MuGSY2wmGAXuij27PR7iZod0P0BjQQzhANM3T7TH5kGMZMcdWQWQ2kZFl4E7Bc9gZWhFZGZSeGVDH9HyLKpjPJWjSIF2Bj1Cwug9r0z5DKRmBoQIcvP9KC7hC8ZRgmXbT7e4DvYGp6BlYWYGt9G1XXQ9OPkHQ/wHTzBl75QgWf/6yN6cmr8Kzb8PMYHr20xOk+Mdw9kfgl4LAQMQkk1C4j1yzraZoJQJF+HruBKE4Q5wMEUxV0BwEGwzP42S/m8DfftbD81Kt45JlPwq+YxPgv+/gowEHzRRFXLtY30o9/+E9v4NLF6/jWt16F71n48z//S7z88ssYhKFYCLz4qeew39kSPywr+5grHJ/+mnEaH2WEiyPWSdizDGVFJxl9fhSwq675mOyrnjgNtMrfUa5yELBII2lkKCqNiZYEe5VqVSbXfq93H/+a21XJRlE/au9KhYOZSq1uSIaOGeBDJMfGJ07D/T7g2Y5f8PQQGany5OwVAL584cuLsmZFxgfGweJoFu3xCsdI3b2gBBgQUphIFYsU95U3o7xGwMHMNwEHA6OCUtWqTmH21Dx2O7tAO8PRrIV8bw3BxAaOP1VDfvIOFmrH4OzN4ealDO9f7uHubg924KI1ESDyTLaYGWJOo8JfLk5SkmcI7KpQZChlyoYwZvX9Sl0cVdnX/sIzp9Ggo/XmDqrNKdy8s4FL124gh4u9dgcNJ5GAa2p2Bts7e7i3sS7lO2bShZrBG7ekwT++MLLC8UAQVAK0XLxI36HTNxcoSueyisTglRU03mCrq6uS3WXgpaCDY5R/H105bgLv3V3EQ1KqKiZop9hhpYKtrT42it6TdmfPqHN4Nj71mU/Ltn721rWR0o4GrrJQF0Gux3FOZ/dwgMCzsLK8hGMrRzHodUQjOx72RF6XZVzJnBdgwxd6DsHWgQ9OGejreGOF0mSMjNCD3nua6WbFh/8njapZqwrgoEcJx2ScDLGz2ZZr3xeFrxw0EmPg3adB5JANhcVILaoUO7ttHDt1Fo88/rT4dnSjvhgLbm7sSHDBvp5ahTSjvoCUtVt3JYDm+eekaCItI0TB83xkZRmPPPKYgC7O9AySr16+IteMAgAJjAs0X+f10EBbgZ1XGI9KhafwBBn0jYSuZLDHRJQUCGo/BqtM3BYVUygOYKSSgWqlbprMa4bOpMEot6nVJAUiBAkaiKsCltKXeFcTcJNWqIBBm7jVjZyAg2OVD+Np0zPlcUrmcpErqilCyymkenUbTBBw3xTM8FhY0dDnSCnS/gStvCntju95GOBQ4KqMWm6fgINjkK/poww4yvfu6P8fkrAZbWOMRnXfdgrq7fi8MBr/pSb7MmjRdawMOMpzv84pVLYjWAuqB5VyntODfov7VZh0GwcB90FArsIMrOLp9tlHp/seFw2TTIKJSDSpU+mBJxXv9QOJZHNfiwtu8fhVKhzjFZDx86j3d3kOLp8nOkiXz+uDxw8M4xivfff/hb37Or71mx4eX95Cw7sHp0aPDXKoeRwDwO4B7hCpnUnmmOuMBHtyjxZmf4VRHJMVEofy+kY8LxOwg9PoJCfx1sUY3/3hHbxzIUI3Owv4J+C5k5IMo3cGOex8sK9A5GuleYdMA2NsZxy1Od+ksGz2mPWNXC37Q3Kuf+bHVGa4X1wZ6YVEsz/SldlzwmblECGlftN91GtD1BsUMIkxN2thebGB+dkaGlUbzZqDyUaAVoOU1hSBP5Sg3/M4b7PnLZZg3a/MoDV5GmE0jfMXenjz7T3cvuthc6eK9R0bndCBFdTgUUzHZzadiTD6QtkI0iYcScf34NFNnG7brodeSGGUQDyVMrqV5204Vlf6O2s0bh1uYm4qx5NPTOGpcy0cP5phsrlLHoPQknz6jtDLTIAX+zlsDLNcevyiKENvLweL0u12gs3dGJs7GTZ3LGy1XbS7ATqDAL2oimFcQYYavKAJv9IUBUWOLRrEs0WfdKVRX4x4hGgVyVRhD1zbGZAZp3AmA3yrieFgiAgdVKctWDVgr9dDGHqoVxcR9xw0PR9Bvo2o+yaOHrmKL/6Wjc98OsWRmQ144SbcqAeH80whiiX3HF3uHTqp24gJPmQwUmAgkSZ5VjmkaGUBEY+BvYkVD/3YxtBawdr+Wfw/f7WN9cFv4sXPvoq5eVbhfvnHRwEOXg/uOBPRMi/nDv7r3/ydUKr+9//t/0AU7ePG9Zt47bV/RJSwmpvi69/8fawcXUS3twfP8j7eCsfnv/nvPhRwVPyDiXaU6Sv8GCR4KXHHR5N46bxpsFMGHPp/E+gbrjQfSqOq1evyHIMQmewLp0RdzDQbx7/DbkdASdwPjWQste6ZCSka0FQWVyfSB38fLBiHXTwOphG4KilK6bFWxYWzmPyL4y4HwEoXeRjgEF58qVzLYFgmQz2HNEQraeGrm7pWOsQsjZ0TVIil3B7VH0gBMdMh5rxp1B6dQ4eTyd0OZm930Yi3Mf10giMvT8KZ/QCNziL2LjRw7QMb99pVrIfkWDqYak1h4Pck2CEgJAKmQlFimT4a8kCp3GCOkXxR7jQzecykeyJNemp5GsdOnBLVJrgVARx31jYQVBoCOLLejgCOuSML2N3bl0Zk3qQEHNKDIwpK9/fI8G89nzxmXfB0XJUXR7qxyphgs7uVSw8GzxEz6gz+ZqYnpFmdVBTNQCt33kilNopKWyrqVtw2VR94zvn5MLRxd+2ufEe33wMpTH61guMnj2F9fR2rW3QJNyaWOm7VG4bHN6RxVNGIz+3zPD7x+KNYWVqSbPXu2s3iO42ZIbdBPqZWLHjs92Xhx3qVmIHU+6t83pT2YwCMjQppVbUAzWZdaFUc6kLJ2R8I4Oj1BuLbwZI+AwiqdzFYptIVJ7Mqe6ZsC4NwCK/ehFdv4exjT6DT38elS5cRDjKcPHYCx46dkO0zAxfHA6xdX8W9e/ewtbUh51TpXOZet7B4YglUPeMjonJLlOL2bfqm7ArFhIaYSjPh8Wmvimbp07qRSGZ3Ec0yq66PgLK90VBkkvts5i8SLmY+MhVa/eH3yXOFRKvwkCnBORxKcM8+JF57BXN6XnltBXwEhlKlfSAyppNk1C+hvR1ahVDqnfahiPqc6476I/idfI7XlPMig9RybxDHsM6Xsq2gMgpoeXw6FkfUrL7xWdHj5v7woU3fIiJeuv80MaUUNJ3fxwGHPq/T2MPm33L19tDltpAlLwe19wXFmemhOewh83Lho6Pzhb5X52xtFC/vZ7kSzwqHyHWz6lf0MpJSNwIUhyScdBzJvVnMT+b7zL6qSSm/h5LmAuzIwGCQImZjpoIianmFnKUBtQfPG4EFZlt/PcDB7ZTP7fj1OgxwlNeyfw3guHn3Lv7hv/+feGrhBv7nr8zh6OQGkG8gpeAI6XpMoIHJixBwhsjtDBEL+2w4FnpK0adRVBOMRKoxmZPCdVoB7EXk/qO4vj6Pv/nuPfzTT/eQBY8idVYQZi0BEeyB4SfZTyC+1wk9G0wfiBgwStM3G7ADo5bFRm9SkujnIAEvPQuM8Z9ZXXNx5YZNWhiNUtlnsQNYTDztwcEuVmZtHDsS4OhKA0eWSBO3UKtGqAe5VDNcRPDtGJ7LnhRSertIUsrfcrs2otiGF0zB9aewvWPh/fN7+MU7u7h208VehyauC0itJVjBEjK/Ie3VYRaLmAYN9tjYHYcWnLSJitOCZ9HNu4s42pU+EcuuIOexklHgck0kfamPNBkI5bhKIBLtIUvu4cjcAM89WcPzz9Zx6tgQzdo2HHsTVr4n/SmUrpHxSG8wUhlBV/A67KyB3KojRxNR0sB+18PWro3tfRerazHurke4s9rHxuYQg4gJrQYsu4bUqiOxmkgtVk4r5ppkzLr7pqIhMztrXjx3pKUNRQRHmvu5L7zmcQu2XYXl9RBhG6k9gE3+t1VHGPmw8xqqTgWEO+HeJXjpW/jcZ1J89Ss2jsxexYSzjjr6BnCoEq8ADqNoRsomVYgJko1/SQr677q8Ndl3KKiZ6v0u9nYy+FUfbn0B1zdb+PsfZvjFpadx9pl/L4IzVCn7ZR8fBTgk4SgN72Ztc10PP/vJL6TC8eVXfgdTU6QJN3D3zqqI23Q6+3jp089hd28DlMhNwuzjBRxf+OafPpAhLk+Y3MHyQqyT02hSLvVtlDO4o4mryHaVg/ZyQMjGUVlQJ1qS6eNkwMVLMnXSWHrglM1Fme9VVSoGvd3dHQy6PWSkBhQZTvYjSHXDpSPk/Spa44sTs0l60coXT9/HbZXBUvlc8P0BlZ4OeRwsbIXT+UOaxkWFRub8ghM83jRe4k+b/gxDq1KKg+Myc2+ZyoYEVjaLviP30qXmArKZGmI3RffiFVRvXccTZ6o49dUjyB63EES3sP+Bj2s/yLB+r4V8ahlbcYb2XojlmWNonapLpn97dwedQV/OK7MXpL3JOU5Nhln2q1iUhecsgVmG5dkWHnnsCey1u+iGCW7d3ZQeDterotcPkfd3JaCfnpsVAHJ37Z5sl4CDD1ZqygHP+PUTvfCSVO4o81oE51xMyoDVE4rVwZhuVkxAruCWr+liL5ntJJVxyR9OwAQmDNAbNQOK08zB2uaGyYKnlBn20Wi1JHt0/vx57HSMg7kqW6lnDI9N9sOimgebBCnbaxq1GfQfO7ok/hPD9i66+8yymffXq2Zb7LGgvjbPM49fG4HH7880Nb0NWv3QoEmuV9FrYBq0PVRFoaoilCpuk/sSDlKhjJFaJlM7fVoYbMcmePKCuvTHVNkrQknViRbsoIr3r11HY2oap48fw/nzF5ClFlaWjsu1ZpBlTKsydDb3hLImtKPMeMTEQwPSmIlPPaMkRbsoZohcKkZFsZTpRQpTfQJKtBg9Rv7etXuoBRW5J+wkw2S1iiOTMwhcB1HIjORBtUmBmQblHEtUwhKfliGDExt+JZBMKUEDzwuvuVaN+JvnUqV1BeDBBI4cA6oGJUBO1OAMp19lmPWeLlebOQ/KPFNKukiAKopiFVCFyKj3RTKGOUa4gPA90hMSGYdyblNBKv+v5ygc8LgMVceA6QOKGd9nnIvvn0MVPEm1plCG4zni9ypQ0c+UgUd53h8BkJLIU/neHs2fBZZ4OGA5KFGVwYROyULBKSWExgGHKOIUQFPneaUwSZUsM43arGpoBYlVG10rxmVnxwMA9Xwy91/hSMzkUOFtxSQZs0WyjyLRZAQJCOj5vazM6nUrAw5KP5vjOlh8fpUKxzjl6gHwVhjzlsdAeb38KEoVA56fv/k2br/3H/DVT+/j5adSTPj3kCRrcALjNs3zwgDNFgBFydQcKTPIrNSTFi2oUFNoxnRNmohlEmUvHbPqS0jcp/HT9+r4m+92cO3eAsL0OCyL1TwSarnOkwZVokCxMsEAVTQezZUSilzhqs05ij0XufQQ1DAcsAdiBhGlttmIy0oB+rCzffj2HgJ3G1VvHZMTOzh12sK5Rxs4fsRCq0Y/qwRekEp/Bmk59JkAjVf5d8q5IITtpUhy/jjI7BrCmB4IQK05jWEU4M03b+P7r+3gypUUcTQPyzkNr/4o4C6hl1awP0wQWvSPCKTKzmQWx7drUS53Gg4NS5g8yVlx3YXFfg2wChDASuh/YpSVhlEXSd5Do8l1wJI+EzvpoFXpoeHfw0T1Np55IsEXXp7G5NRdTDT3kKUhvAabGhJEfZ7LGnJUkPLc08tJKGjcHucsA9yyvCoAI05q6PQ83Lk7wMVLO7h6ZRsbW6S+NmAFZ2C5K4iiOtKkKn04ntsSn5WYCwCBqvTeEKgWzf6FQlWCCoaYQWoxWbcLDx0ZS6z4CHawU+Qe2RkZsn6AhuWjkW9iyn8P3/ijFC89v4GmfxMBdkRa9+BhfEakz5RzsdwcBo2YMWTkvvmHFJUoLuJzfbTQ7+VwglmE+Tze/CDAX3+njsbyH+PcC18Syfxf9vGvARz0t+J9ZNoRqrhz8x5+9MOforM/wAsvPI3lpRWj1ilU0Qi1ZoBK1cEg7MC3/Y8XcND476GTOTNdpaa7MmjQCYhctXJWcAQ0VHmk4Izr+8e/i7xWBhbixFu46jIo4wXlRKsghguZLOAF15hZJz56m1uSISYXthoYN0Xp16E/g+cip//BISobeqGUL3sY2BhfAMt/j2fMxo/r4PWD6sdhnylXOGQ/C8ChWHe0CBZgQ2lVkmFkZsgZym+CELIW6UJO8MH38WdmeQVBGiDe3ML+rffRbK7jyc/PYuETTbSrHTS269h+x8Glf4qxu19H45Gj2Ml72Nts49HFx9A41ZDqxo2bN8WApz7RQkiePZG9aKyyz8DQ37hPXDDjeAg3cIWrP12v49SZR9AfRNhu93Dn3jbaPUr5kq5hwU/7Ejg1JydGFQ6lVPHaB4Vkp56HhwEOASclrrkGESybjzjQRfa6XB0ILCMyQCDBoJfBIvdHg0/yqhmETU9PSuDa63flWKl2wXiE3Ot2pye9FKzsUGq2OclsVBuXLl1CmIajYJPHo5lx3V8605JJ5Ni+NHRJAJoMUK35OHPmBBYnJrG1tSnjnoC61WqgWW+IKY8xWzwQRCjfYxq0sldGAYfSuLTCUu5HYH8KA3s20xuKDj1yYgyG5OAmcpwMbhkIDSMCg1wMnwisGr6PKTad+z5aExPIKz5e+8kbWN3awtmVo2jvklLQwuTkrDSo83xHw55QGYY945tD35jh0Bgw8ns1cO8MA9QaAZqtCoI6Gz0rUmnZ3GqL9O0OtcRLoEGz/6N5iMKGAl7ZJxKj4ns4Mj8nksQ8lzRdLM8POm40SK1X2AwZyXeJqICq1jGZYXvSiC6BeQH6uC0FmEJNEl606TPhMfF9Wl0wzuNmIeDzWu3Q+dSAPuOSbihlB+Caz3Gs9kPjo8HglONB6VwKgmi0Oeo3KGhqWo0xGzTgRaXGtQ9G6VVpkZUvz2+a+JEG+MKj52GAo7wejJ9n2eYhKlX3BbcfATio6lN+v36fzrWMYT8McIxXOHQOUfBHOqOpFBkjUKXU6fzABu/x7ywHDffLyhcN0UWF0lAzDZiTa67KU5bpuZGkG4wMrwGrBxWOjwtwqErV+Lw6+rskq6v7qeOQvz+qwkFA/t2/+3vE23+Jb31pgOfO9FF37iHNd5G7MXLKhrI5OLXFbK7QQ0VqeQI4qAYlnRtFI7Zx4y4ARyERlZK+65zCVv80vvN6iv/+/QQ7/SeRWSclK21ZkTFig0d70QJ0mG6LnK/ZlLkt/DWYvCpctQl+wngbtm+h4i+gt8d1tgGX9zibv/MdBPYOsugu3HQDJ5ccvPDsFJ56ooK5mQ4c6w4q1hYqbgeOZyoOEqSm9GrwwR4VUmWRdIzqVcAECu22POTOnMjU5m4DYeZj0HelMXxv18PqKnDteoSbdxJcu9nDMJ9AdWIJbmUakRUgTLg2M8VCCm4NWWIq8WGUyXzE3pBaNUTFj5FHMdwkgBU1gKQiaxilXFN7F5nTheVQJCWBkw8Qd1YxaF9C3VvFM0+4+MxLTbz0fANTU/sY9rdEZZHVbiZxHbsB+vHS5I8VK8N+UyUvNojzOpBbGCBmX0dag+vNw3WPYHfXxvnz9/DO+9t454McW+0puO4SarUVpNkU9ttU/PfRmJiUvpM4I9gIDYAQcQHOa3TIDhBaLSS2Cw9tVLI+vISN3QRBqXi8JH4Hw3SIunMU1aQJq7OJBt7DK1/YwJe/2MXC5C14WJMqyi/74H7QZJ20MCpuMfk9IGvQn0LszuLizTr+8ts5Bu6X8fRvfgut6flf9itGiY+HftApBCfYY8m4JajCtSpYX9vBrZureO/dd7C1tSMxOCX0m606vvr7r2BmtomACeQ4+ngBx5e/8e8fmLDLmaiYgUdJblO50aPnSpQqPWgNdmSCGit3jwfm0zOTAjb4mU63K4tjtV4zQUlhjqXZW072BCPcBv9PBZdqDqGD1FgmKwIPIxBAMxoHfonjr/tenjAPa6orH782Z5cvaPkY2Og+vpCWt18OCA8HKQeyuHLetHlcFyJaEBXNqrIYqjRuocLD7Atf95ldZbbTtgy1iu9DjsFsC8f6LdiXV4HsFh75cgMrX6ij72+i199F9O4yBleauPbjDPd2EjSfmkVU72G438Uzx57EsRfPYLe9h/OXLgqIcysBtvZ2JNhkps9OjUsz+e281kIZyRn4GAO+6eYUFhaX0ekOcG9zF2ubbYRJJpMR6ShTFfOZaqMugIM9HETaLh1OKSBQANbDQCPPM49Vz+thgCOgolARFBnaimnCVN66j1ACNwIO9mmo+ZsGFAxYpGHbd3Fkbl56HPheymVKk6zNLHJiNK29CgYhFW0mcHd1Dbdv34VfKfxEiowzAwk9Fgm0E3pqVFCvTUkVgOoijI8pMzw13cRcc0Iy19xHmljys7VqMMpYUy63fG400NTnCOzKFQ4NZDTrTY4nm+pJ0+JnWAFitYPPyf2buUKpEiMmyxawwTFPO1+ed8fzkQ+HmKlXMdNsjKNULwAAIABJREFUSdZ/Lwpx6c5tdJMYlSG16qmQVacolfT4ENRwv0WRnZKFYvg3FPNOJnwJ5oQuSVPA6qP41Geex/FTi+gO2tIntLq+gX9597woYvG6KJDSvovyfXbcpWpKCsezkbsWOmEXYdLH7Pw8jp88joZzv5HkeOBlTJEMR1l6zYamj0OoTWzo9RsyZhgU8vvV6E/3oVY3lBl171bAwetgmsqNwalWGLQfQ+cbTayUjed0flHjSv1ubrNc4WOQShNZBUT8bu6LJAaKudL32EBrfDy0QqMVPrmXM2MyOT7GNCBXYML91ApHeX7UCqWCggdAxyEV6PL8q1n78XVD/xb34zG53PL8y4TBhwGO8R6OMmVMKlCFLDx7OHisvPbaX8HvIfgdzzKW/2aG/4CiVQiClAAHAZuML1ljC6nbEuBQUYJxSpUCjjIN41dpGpeiwkPWaHNiD6d56DF+FODodIf4zl//Z8zXvo9Xv5rhzNwGgvQubLeP1B4iZaVTKCg2bDkAw0WhQzmTnQz6xeVbeixIebofcIiyqs1M+Fnc2VnCt/+ui+//hESlFxEmR6SXwnYI6Bngsqm46L8QZSl+l1E/Ih0GFLKQfgCToWZQGlv7SGj+h2nkcR1Vvw4r7SHPbiGNP0CjtorHH/Hx6U+s4ImzU5hp0Be8DdfaQ+C0YWd0c96HZbEHkvRxSspS3IVZdwKOBIhJBcqkWkMKTowK4MxhmC3g+j0H7X4N9foiFuaPo1JtiZfT9t6uSMuub7Vx5doGLl7axto6PZbm4VjLgDULZJNIh6aB2vOr4qsQUCTQ6SNNd5BEXaRhhsBqwbdnYVPpyRoisdvop7fQj68hSm+i2RpgZbGB4ysTeOzUHM6cnMZkLUUyuIdmbQA330Mt6MPK6OPTh+uwqmIjS4fGe6QkjW1Eaw8M8yjmQaobbY4yUB1pDo49LT0W7W4D19en8MbbIX7xL6Q9ExAdg+MuIckn0B0wqezDckmhp9iAadqXmJOKW5aLmPRZO4OHLvwsgZcYueXUypG4IfJqH72oh1blKLyoCru7hVr2Hl587iq+/ns5ji+swsdd2Kyk/JIPoUm67GECPArNsJ8jJA5sIvPnsLa3iL/6rxZubJ7Dk5/9U8wsnvglv+H+ZONhH+bax94xjRsp4OIgQOBTrW2Ail9Ft9PH+++/L0p8N29ex+c+/2k0W4EkNX16eHyssrjfMoCj/CgvMOqEWn5ds3lc6I2l/IMqQbpoMGsxTMxCyEWTwQoXp1qjIdx96sQTRHAi1+3od0lwRcfksIfucGC4y8Mh0u4AWaeHLIzgNA0FxmRrTVMsJ29dWBVQlI+pfCxs9yp/3/jCxvJbebHUxUwn3JAyqaUei5FRYEnbvbzA8/MKfEyQYXow9NjVa4N8fRPoGEAjA4aKOLaRZJXjJbUKnJgTtBwH07mFyE0x8DJMpj5W+g6STzbwGy99AtbONq69/iMsZL74RWy4Dryjy8jyGbz7dz/E2q0tdAMHrckmJpCiPlfB81//LdROBBjebmP17RvYvtfBTgqskr5BaVPXh2/FI6liArxRJcoyPPfJ5ixOnjmLXpjhwpVr4pwswT6DNSvHZODCqzTQjWKs7+6KYZAkPnislLKLDyoXoyCjxCM4WMxNUKTXSq+3lFBLClZ6rfW5HIlkvSebVextbQi9R5pqvUBMmbjY8VozeOMPBQ0Y6PF9vH5TbIwedCUIYbDd7vRRrU9hd6+HwTBFpWjqZf8Bm+uZLe/2jaMzs9Z9KxXQFJBWWAlQrTRg25xEqwgqNcxNO+IfgnhQ8G8JcIbSkB1Ua4WRj+k54EOrOXr/cf8lg52l8l6CLxOYk+yTI+eikFe4B8Lp9eqOyEXm7gR6ffJ6TY8V91furYLHrveXGhlrhUsDUJWzvvT2T+Q4eb7YXM+KovYnSJUObFQ01S4j+ehKEMfKCYP0V776R5icaqDX3UWjWQErDmurm3jjn9/C1mYbE9iGTYCSW+iykZ3VFxpl0qckGmKhaRSYyLsXKlhBB2TGmlTBx04vy28KT5CySNBOoQLSvgh8wgE51VTQo4KQK+QLZqxYWTDVqlDOObfPY+Nix/MsQbyU/E3fBMcMx5VWbRXQBo45r1LVpd9DIVGrilKUPS5TAPld+uDzQzqAaqKluE76naZaYYCEVkrKgGZUBSlMCLUCM+pfYeWl8HEYjaeC4jlKKhV+OTo+lCqk++QUohvloF8C+UKGmHO1PvQ9Mt+J58mD6Z7x4FhEk0fuzAa8lsepqrjpvFueQ/Se+bCAm9e0TLEqA0Y5p4f0j+hxCMArdH31mPS4dQ2ggEH53Om11koogbL5fu2tMVUv+e7M9H6M73/5fJJrrlUemRu5kkhFxSQSXe8AkB2eENPtF4pt7JtSSWBR1zLf9rD19fbqFl7/3p/jyWPv4JuvJDhSuQE3vgu7QsZ/LEG4aD8dCjh4cEbsQ9QuWRHgeiwNwYVaEEFfWkPmnsbm/jH8t+8P8PobDgbZJ7DfnxLQ4HgcF2zEDyT4NvQqbocnhPcogQbX2URooYYWYyRdnSrQCXvIIw/NygQckGZ6HRONuzi6sodPvljHuUd9rMxbCKwu4u4WEHdQcbmuMDaQrgr5Dql2piaJQ1qmeNzYlMg1ax7PJRuMrWAaYTyL26ukh23gnQv8XAsnTpzFk089gWMn5jE9a6ExwXndVNfDgYf1tRhXLu7h8sVt3Lu7j047Q8WdhZVVJVGSZmzMpxdIX+Rv2cMyP7MCK22gu0dhCRraDdGas7By2seRo8Cp0wFWlgJMTrIv04aT26g6VViJg2G3i+tX3kU0uIvnn5vD7PQAWbKKNNmCa8XGR6OkJiwDpaAamYUaiFlgIqtQFJAthBQASCnEMQG/sowejuPuVgOXLod4861tvPNuD/u9GVTqjyBz5xDnARLp7RGoUQrtDO2JFRZWuFz04XJuSJpAyt4QF7GbANUhBgl7NKbgRj4mrC6q2Tv4xNOX8Ie/C5xcuIdKvvorAQ75fscADs7aVISiolpMOpk/i256Ct95rYqfvzeNx37jf8H80UdL+2/+W45PH3hRFKLLx/zgO1yHcYyR9ub1M/Oyaao39ywr4PSlytGoTwgIqder6Pb24fv0E/mYVao++wfG+E+zX+UMlExMqaEElbM2/L8uSuNO4+WFSQJm0aA+UHFhVpyZMLpPc6GnlCiBhICXMTdpTs5+UEGn3xM9eeHQ9vsYdnqwhhEqzL5UzMQpE/oY4JCSP5V1PqTpmEFy+TEOOMi11M+X36fnJCsZ/+nyKO1kY+6yci6KiVoXSJN5pp64CZRlES/AhwIO04htECoDInr+mMZx41fQinOhUVGtqRJ48Bns7LcxMzOFc88+hZNfbMLrJrjxk/fws+/9CJ39CE51AolfRX1mFp1GDfHNfaAfIAoqmJmdxKQfY2opwOde/W1EVhfv/OPPMVwPEfZzXN9to80bnOU23uRpNKIyMSgTwFGU8aRaFVSxuHIcYZxLszhPAWkKpLfQtHCmURF97r3+ANudjkiX8pjlONkX8CGAYzwIGgcccj4zA0bHF2V9zvWMaSIBR6+9K47enkeVM1ZGDODQ4IBXglK57ENQWkxNGuRy09CcpeiHMVyf5WQLlVoDfkGhYUa/3aXTrZHZZDBMRYiMpm02+3IsVFwHM5Mz0mS/dPQEao0muu17SIY9rK/eQdjbl/fKvcJxaznSjDYezI2CNVYsivdz33gvREXDMf9PlTGqYFX8CUQhqT4DHDk2LxWarTYzUxOIc2M+pwDDBCtmkuN5IdVKJsYC9CtdSxWL7l05L++nCZ06tnMbCkzoMSgJDKFps8LDpmq6sptehN/9o6+j1Wri3XfeFsrbs08/g1q1ib//++/hvXfPY5bc6Eogn+8NBhjSyI19VQUX3goHMmlL8E3wxeDG9+R1Prcw3ZJxSJWTmalJLM3PoRKwcTQHG4abDWa2M4RD0ygfZexjyWVscLyzgV5BGAMGGXOuP+Lok0fNY+WD36dzoay3cs0NSCTA4DlUBSnpG5CKnKH06fyhcwf/5vPsIdAEULkPowwyyp8pN4grNcpQ80yPR/mekioTSyTlZXyMnsoKgI4/BRIjMC80oYOmbp2ny4BjyD6FQ+ZnBTTknJfn3/H7mPxrvT/LgfBBUuz+9at8L4+va3pNysdLegg/o/eUjnWtpo2MlooPlcGGbE9VBOl5U5g/ahWKrw9DM34k+C/EJeS+SpkgMH4D3Ae97xTMSgM0z83Y+jUecnDlOFiLDNgg6NDnktL8refmvvWdDtgj8z5S78x+UemJ76OXkp43/Xz5Gn1w6QO89ZO/xMvP3cQfvBxi0roMJ96AXTF0VIp6iDFc6sAS9FTu4eA9UnSJSIO4VVRBDPXYoBDKsFeQ4Bja4Ul894cRvvNPA7QHjyK1VpDZvNfNCsqEgShQjSRZTIVDwIYR3DUVlIyVFNJuLFCWfpjQ1TxFxR1i2L+CevUOPvmSiy+8PIlTx0PU3C0g3EbS24GTRWhUKBKSIIv7sCT+YIbQyIoL8JFKDQE1qx1doJKAbQ7DkJQqD0HjBDa3WvjHH/fwDz/2sd19DI5zDMmQtCpWS7pYXAFOnang7KNTWF5uYGayBZ/0nbSLwYA9cbewu7OJd9+8irADzM8vYHllAXPzEyK7Owj30e30cOniXayt9lGrLuL4iUcxtzSL+pSDxnSCaj1Cq+aC5rrDoYXtrRS3byS4eTXG3esRttb3kcQbaLW28NXfncfzz2do1G7BStcROFTZMkwxJKRSqU+JiWcE6GmygQNAWnT4D2mndEr3EGUOupkDu74I2z2Fa9d9/NOP9vDWOzF2uvPIveOI8glEUrkyvmtFZ4VcR2MMyWs3gGMRVFBmmkp6LcRWgKFrIXZC2GRB9D24UYYppw0n+Wd8/rNr+L0vZzg2tYpqvm6a0n/Jh4CgoreTHSz0PrFSB1HsIHJbiJxH8fobk/je6yke+cz/iqVTzz7wDb8u4DCK0toHq8kDE6fxx6wH9Pix8POf/wLXrl3DV77yCiYnW6ZPKo0/3grHb3/zfkpVecHh0XNiUXChgUZ5UvVpsFdSxhllvoqD1Iy9bAO5BBGT09NG0jFJsLffHjVPavMxv1cXwzAcSsMmQUfY72HQ6wuFw4eNKukcihcopcrsX6FqIpNfofCkE6JOhOXjIDXkwx4M/A9biHQb2lQuAZgCh7EFWhfgccBh/jZqG7pvo2pHsQ1mgOR8COAoGsaLCgff2xqEqGeBKC+4tQomowhzcYJjT5/A0ivPYsq+gPdfeweXf3gN62sJwto07MkZobd4cYKbjQiz+STQ97BH/435SczUM0wsOfjSq1/CvWs38cY//jMCp4VBbOPS2gZSqhgV/ib9oiGWN7sAxyLLIIsWcky2mmhOTCJKKaVKIQDqZacCBOrVCpo16nfH2Gx30GFfDrPcRQOW61hipKMLfjnYLV8THXO64JXHIL+HnysHGuUFUmjk6RCzU01kUYS1tVW5AV32cWQQDqP6YPAGZXWGVQ6CZQbAbpagUqtJ1UL4t6QN+Q3MLyzhyNIKFsRfoYd2tysGO5RzFVpTbLIOse2g6nuo+XRW9cR9/JnnnsPy8RMCDuhvQpB9+fx72Lh3DzztDLJCml3GKWre/WBKgHdBt+Nvv2hIVcCRFIGMAo4k6sO16wj79K/o4+jpZUxOz+He1gBpxqbtA6Cs3H8NsJWWZeYJA0o0EGNwJc3SSQf9bk/ABh/islzuRchM/4IEV9LQabLxrHQw+H70yUfxyCOPYnNjFzdv3JEgm9u7cOGCKF0h6spzVMticM9gn9sgAOQ+Ve1AKqwKjiTDzGbnwu+nCkvc25v1KiYnGqjXfDGHrFdNJYbKVrJ/GQRksGmeoIYmbfw/c5iSCKF6W+FaLQaJxTWgfj7BhMrw6ljUihllmrXpm+OL40rppNxHmi6qQ7jOOVpFFEoWLdCKPg8TCGZy3rjv/z9t7/0k2XldCZ5n02eWN+2B7ga64QECIAiAohVFB1IacmSGkkYTsbsRGzO7sX/E/g8b+8NsxM7EzsbMihJASjSiE0mIBAjCo+Hau+ryVekzn50493s381V2dUMUsNnRUS7z2e993z33nnsOG9N1TuVndU7V9+m4VuqqNqbrXCRBbyZ7ul9wLqFD5gOj60ae0mUC7vGCl3/u8hUOvSb551u3x6b0yTUpP18rXTI/t+t2TBXJjF8N6vPg5lbnlA+YWZHV+USrS/mAfD/AIddFk3RZJlH7MLQCpH+nCtokpU4r4mbcjUVH5JlldTIae11ZGT1Ox4ZeGz0HPu/6UvBkji9LHJBalEsg6vd6DnFmHGbWMLPW5ysmolZ3Gyfy11//Fc69/Tf46qd28PuP7aCenIcTtUS2lTGoHB1zTAI4DIWKgQ7pVKRGC+DIkrjGJJcNsLyrmXSV4yFOyojSg2gNj+EXLw7x7PdXsbpzEMX6/QitKeH7jwJSYSxkwIb7EqDBNZhGc5k0LlWQEkO9YphpsQppdeFaq/Dd83jiUQ+f+b0iDi6vwQreRdHeRc23jLksE2bREGk0QBRwdmAczQwaMwtK56L8Ls81Qpy0YBVDEBf1B8zIT8Ev3S3B9V9/5zpev3AUu8EDGPbmEIclkfauV5lcXUN/cAGOtY1yMcLCTA13HV/CAw8u4I7jNmz/EprNd1F1HRSYzQ/YQE46cQIm2SgVz53y2m1sxgiiBhozR+EV6wjZF5H20O20ce38Oi6/tym0rbV1mscdgpXeAcSHBBxEwVVYzht46ukefv/zLo4e3IBvraJgDU1PTswxY1zXM+Rnqhxy/2LA5yCgLHw8kignndp1S9T5R+wG6EcpBvECLPcB7HTuxvMvDvHjX27h2loF8A8gdaez3hzTsS2UOPFBiWR9djCQ+2fxfif0G6kitEoIbBedsIdKvQ4r9GH1OyjFV1HEC/j6Mz18/vcGWCivoJjsiNHk7/oyTeXGr4WyJwYPsUfTwZCGgN4pvPL2AXz3h9s49ti/x4Hjj3/kgEN6SyXxbgAGezM16WQSYcbHZG52Cc899x28+eab+Hf/7q+EVcDkKJLhRws4PvuNf7MnoJ6cPAhy8gGGLho6YWoJOB/U54M7jxkCCSQtyQwTbPAzrGwwCDGlHiNnOzkZcx/ttunr6He7aDbpdDlA0fXE4VwGVpbhkePOMuuSKc0mwbzOud7NPGBS4z+dYCfveJ7CsN+AC4VfmgcM5l0jatVE9m7yGFik0ffmP6e0R2ZR+TIaHamY+mn1g/zoihWhapXQKFbR77Vg95t4/L7D+NjvPwj/eB3BT/8Rv/jBK7h4tofYOwRr5gAsaTpuI+p10az6qLs+uutsfuvj4QdOgx40a9vXcee9x9G6sYWtnRacYg0b7QFu7Dbh1apgZYevLjWnM2UnzTYy0CSdhAP7yNEDkq1OhDNrAjEqr5Q8ZvMbYpK0vt3ExnYTA2YrswZfLgJS5ch8YPJZ0/xY473MA458cCLjMAs29feSFdwj82lhOOhhbqqGomeLRCvHpV+ilJ+NOOgLHUYDam6T45hSwfRJiHodVBtVo2JEShkclCtTuO/+B7G4fACIBmIwFUc2fv3rX+PcuYtIWA3JGoWHKSssqcy77J8g4Hjk8cewfOgAWp0eXCKMZIj3334fK1cvmeoQhRPYzBXFnPJHYEqDDA0s+ZVqTGZ6N4ECAzSTPaXDLsduiCH5sxGfQRuV6RLmFpYRWVVcu96CVTamg3qduQ9eCw2SuI9xBjVrfs0ytnxPw4vRy55hnh/PlZOeaeQmeDKAQ6ucXIsYWPE687ovHJpGsVAVw64SF8Mgxpl3z+D8hffFLyQKTNO08QUx8qWcB4S7zyqAZfpBWP2UjGyWZeb34ruSOKhUS2IGWSt5KJc8FAuWmHEJnW5IOqgnTusKhgR4ZOfYjzLTUlLUqLDFqlVWFSbgZrVMg13uUyd+XjdDb4KcJ198n/aD8Fx4TXge/J0GodpfwfvA4ycQ4u+UqsV+HwIH/k29OrSHR0GQKl/xPfKsZtK72piuAbr0hFBRbMKnKB/c8lz1eco/l6PnLSerq3OfJhDkeDJvmD1VkZz9tTZV5/eRBwr5/qz8cWrgzOyyno8e3+QcrD/ngYb+TqptOcpwHtjIPZvoH8mvLXo8WtHhPcpT2kzCyQBGrQyqcpxeD/YsmeM3MtUiBZ2NPQFTWVP9rQBHqE7sMIkbbRLXbbKfQKspOjbz18lxKQ9rUtAyfjMRAnWEzvfY7Ffh+O1L38fGte/jj7/UxydOr6CaXISdkkZkCg2sCrJI6iSkbxAIGLoHe0djkXhnGsK8xoAj6+OQKgepmDUEySyG6VG8e6GC7/90DW+dtTBMTyBIjyOI54x3hizU5PizcsT9sEErFnoWqdOsatgiu1qERaldyqqS1kvqTbyBgnMd87PX8cyX5vHEoxH67V9hfqqDktXCgLLqIUVOaDrMI2a5IpNSpfmaVFpMH0mSehKCSoUjbQJ0HncSDBMHiXUACU7i7bcd/PX3ruLVKzMICg+gXLxTsvOsiEUhKbnbQNJGrViAw87kwIYTD2DhOqbmVvGxjzv47OdmMFNbgZOsCS2XngoEVUwic/4KYxt/k57CT64ewulpFyenXNTf2sHZC9tYW2vj0oVd9LfrKNoH4ZemkThV9IZT6PbrSNMZcaMu19aQ4nmcOP4O/tUzZdx1pA0vXEWJEjZBisQLkNBMheNHKHGuJM6NbwbXkaG0CXlFD5YkI2XJNiBF+utoXhijHzdgFx/CIHkUP34+wHM/WMFWewmBtYRhQulcgjkCxoyVQDoc5/vYgsuko90B2FiOAmtViKwiQsuTRJHv+SjZJSS9TVRwFicOXcTXnunh/tM3UCXIjHtSLfldXwZw0K2dYDqEyCqy0ma5GFplRP5JvH3hTvzNd1Zw8JH/BQeOP3HTLj5shUPnTekdyqqompAx9tKujClSr5599juSEP2Lv/wzEa2hepznkPhoGAPFpINnfu80/IzOSLLjZIeXlU7ORBOn9HvPfHMP931y0uW284AjP/FzU/mM1uTfZPJlDs62pTFcKxtsQhW1jwk5U82gCuUkCyAoi0v5ykGPutAsjzGDOzYq5AQqx5yBDAYZo8VLpGLNgji5yOhlcZ3bOzyS6X7bV+bNwffoxLhfo3l+Es/fEqosKOCQ65HpJY/6rLIKjPSJSBA+biznfgoWg04btTBFbTjAkbvn8OQfPoKFAw6unXkFN759EWeubWIznoJVXIZlV0XZoe/0gKqFoMUJsI2gdRnHD9Tx9a/8AeCV8KOf/ho7G6SxDeFUquhbDra6ffSDWBrHnSK59mwwMzr/ylfneZImwYWVQfmBg/MIWSXjhE4+NJW0bJoHVbA4P4utdhMra1vY3G0J914CHE4Q7I2RIpUp6e9XodD7yq95mkL+Zzr13urz3KZkzLstTNHpteSLd8bO9i4c+hfQlItmhlkWkefEe8QAkP1H/L63uyn+MaQ+0IF6GKWo1mbw6GMfF0UlSjIyO0JFpt+88CquX70uY7vbaRkg7rCfJZTmLM+3MDs3h4c/9jAOHz8mi3FMo6qwj3ffegfXLl8YNbHyejOZ5qXjJnQdp3nAwQqHgAR5BGypjmgPB4Nj9nAEAwtxaGNmpg74Car1aZQbB/DueysYZPKT+4EKDeQmM8jck2bdS1YgtMpywRfZXd5XmhbyewkKM+NQE1yTXpj5C8DIGTdm6cI7gwMHjqNWX0Cv18fLr76Cc+feQ32mKk7l6ujNecU0xZuvvA5sWtUgblIRicDRd+g7UoRjJ3BtZqFC+HYszr+kw0xVagI4OFakIsXrTmBsubL9bmhARBCZTHWW8DdzjmOj1zUiF0IPzVSqVFFKAk7b9LZpcKo+IgrCtKqWp6Vy3CjgYIaZx8ZnjftgrwzPnWCCP5fLxoxPq1H8HEGJghGtRAk4LZCaMFa1knuSU5HKz4M6hym40uPXeU7nYMk4Tsy/+jzKe7KekDxlKT8/+pmE9eS+dTxqkkOff12rxtsYUwDzc7Bek/yx7Qc48sZ4+/1dxDNus77kg/BR1WuPn5MRddCeHn129XNCy1CgmtGoTLRuXtq0PXn99e+urz5TKv5i9qeVkl7PjKXR/co+qNfX9gwYNsdoEgP5vph8VWxy/efnfvObZ9Hd+in+zTMRHr7jIsq4AjsdGjkmVmulSsYKB+XhbwE4JCPO42eyivMZfzJSttL07hQxCKuw/KPohsfw/Es7+NmvbuDitQqGeBiRdVwkWLXfRoz6Rq7VplJimtKZiTeAwxYvDgcxKyzOAA5aKLnrqHjn8PnP1PH5TxXQKJ9DOngXTryBkvQhsEeEzYt9gDKqJZExNHQiqQ6xt4wAnhRJKjmxx6cvfiSUw025FtiH0R0cxVtnbPzgZzt4e20BTdyJFEtc5U1vicW+sTZ8J5ZeiqjroJBMoVooIhhewCB4Fafua+HrfziPu4+to+RehkvPE2a0Mwq35RbQdKdx37N/ho3vzQGHQvyv3ziH+Du/xqWLEaqVE0ijRdjhMaTRDHrRAH1EcArTKFQWxSuj19uG512EhV/h8MFX8Od/PI9ThzpwuiuouXV4lPf124j8nqlekx7FLmrTfpOlwbiO8T8TRMbIUawKCBDp8UVlwTLQD8vox8cROU/hxVcLePaHa1jZmcUQywjSmgTxMkrE4JeqWqYy5kYlqbRYdlcEXngcfC87JxlveEUbw34LVfKqe9cxX72Gzz4V4wuf72O28Q7ccF2qJKTb/e4vnhCTVb4IA4goChO1jofArSAunMRb547hv/3tFRz+2P+GgyeeumkXHxZwaHXDUJhdeG7BqC1GdLMvoLnbkyTGysoqXnjhN5iebuBrX/8yrVSQplQd+4gBxxcmKFV6xqMFJRrLaipA2BP8WWxoyxr8Rt4zEWHBAAAgAElEQVQH4yZoZhBIQWlMT8vE2e52JNCSBZjc63AcEOp2OLlxUSQlIBoMsbu9I0ZdlVJZlHoGLA/aQKHMLOTYPVknf1Y9JMhKEilzTr7yGTKqRehrvwVFlCyyDF9+O/pek6MyL253TKsy10DkRLNFSa9bvrzP7d8OcBgNa6OawaZxbR6XRYKUKuZMPAeldhcnyiV84gsfw4FPHMTKhddx9vs/xPmXCtikt0ljStQRbDpdBn200i6Shodqu4ZOtI4kWMGphTI+86lPwplZwsuvXMLmlQ62Ohvopgk6BA22izhgNtVBoVZGK+jCdTiRj83nNACgr8aBAwdk4FJKlNQPkcuzUpFRnWmU0SiXcXV3G6ubO2h1+0KHYZDPJ0AmDGbDmV2+DSVKrnlORUcmnXxGMt6rspMHuRoIDgd9lH26vZawyz6OtQ3ALcD1CnCpfpFlFBVw8CvHNEF0e2tNGh+lf8h1BXDUGrN44uOfRLFcRJQGwvKLhjF+/asXsX5jA81dKoSYzL7jliQr47nG6K5cK+Ou03fj+D13oVavEZ6hvbOLt19/Hes3ViQTz2tMhRI2StvxXvUMBVsa3LCHQ8adAA/KtJqAUiscwz7lG8vSwzE9XYNfJXfZlQrHpcvbaIddQ1XMQITScUYBSRaMaICs90L7Avj8kXY5OzON6Ybx7CC4ogwvV55hZnZGKWUCE/YYSyCe+Q/AjrC4uIxCqQ7is0OHj2G33cGrr70mE2elNiVO7dwfVa2Gvb6MbwNgAoSpAQY8Ll5z9bDhXHLw4EHccfI0lpaM+3lrexPnz70r3OepehmlQhF+0WSlGfgy0MkHh1JZc0wFhY3ucl0zbnvW5SI0ZR6b9qxoJUKpZ+I1kHH2uR0uAtpczmvOapu6p/M8+B6eN198HwEH/65iBlRaI9VP5XFnZuZGc5PeR1bmxPckJ8nKbZHuyhfBiPrFkJqmgeR+ASWTdvtVwPW91ICfDMjzzyjHYx4gT+6LVVxdi/JAZLQ+5eZWvY7aM2NA4v6iIPsBDj2u/DyfK7aMehnyf+eac6v1hceYr3DJPD7RT6brlJ6PVmv5e5mrMkqk+I7JvvLJs7EK5OTapdvjeJT7k1UmlJZFtT4ZyzR6yF6T154/hzkqCZvUzfxp1nz+ZwVmv8/pNl/4p2cxbP0Cf/71BA8du4BidBF2PDSloaKFmM/LLQGHZSocUk4RFvzI7I1BJQEHAb7NScOqoBeSm38E7WARv3l9Hd/54SWsbN6FyHoAjjsHz68K9WYYcA5k3OdKUoF9lOynk/nY8uAyK82+AIEiAzhsgLYSBJ0VePEVPPlYFV/+whQOLV9Fo3oRaXgBabgrCSPR9+ia7Lpdp1kd0/Uyycm5srePSlmeW4TruwgGHaRJAK9sIUp8dLqzgH0aV69O4b8+exXv3jiGnehuDIMZuG4VXslGarcxTFaFjuU7BaRBAX48h6pfRTC4hm7/dZw41cEzX5nHI3f1sFC5gXiwgjjYQsEJ4Bds2IUK3u41cO//9T8A/3UaOD3EX/7JWbg/uYCN1QYc6yiQHBC/jzD2kRQ68GohUj9FZ8iqqIOiZ6FW2kav+Qvcf9d1/MnXZ3FyaRde9yo9w8WPPXa7CD0yXDJ/E6lyMDYi2DIyvaz0OGW6pHsi3tFp05sqRbFko1hKMejTiHgB8B7AlfVj+MnzQ/zqlQDr7Xmk/kGEqEhfHUGLY3ENYbSRSLGs4s7Ct0sYhB0Mhl1JcJAC7XgWwqCJON2GFW/CDbex1OjjifsL+PSTBZw4dhV28haspCUOIv+yF++1cUeTniNWGxlL0BTZr2Fg34GzV07gb797AwsP/Acs3/mJm3bzYQEHk2+mqk+amieKVPTFevfd99Ht9IVBVCpWRPadCbgnnngcp06fFIEBAR1kY3yUFY7f/6Yx/tOXBhL6NYnG/Nf8hKkTIkNsnXx0G5o55olW6mVZyPieFl3Bez2ZdAk2hEuWcczy1AwuGGru197ZRtgfSPMVVXz4vmEcIaX0Wqkgmsq6kO4HOApZZ35+ceX3o8WLMgK5CXdy0VFVwDxIyS+8mpmSiVgVO3KqVfx9no7D7WsAK4Eg3T7z4zlbIEeUqtgcnyp1CCVFe0X40HbbqNdKKIakViU4tDiNopdg58YVdDbWsRMeRS8NMPQtdJl1ocyjTdAWi7pPLbWxm3aAoIXpMMDS4gFUj9+BgN6bOxFWtq5jq9NF6JI768GVsrGNpGChb4coSJOXaSAUlXHLEkGAxcVFCch5H8mSleoGs6iOjelaBbWiJxSuK60mtnc7CGhQ5LMiYChXxryQIGcMZvNPY37hzi94k4Dig5rG+dkopIpFjJk6H7w+1tY2ZL8+NattszDreNexzXPjOTY3rovyFBuRvQLLtQ4cr4RHHv64SK/C5Wdt7Gzt4LcvvITm9i5Wb9yQe8igmxk1LkhR3EcQ9uAXfcwfXMTy0WNoTDfQbwbY2VzD9SuX4FFmuFGXyyA9GVJ+NsAlH7DkEwCscEj2l/dPMkcaILKsHoM9HHRw5QJbqRSEUtUfRrh0fRfrGwP0o5YEtNyGBqIa0PE4qJqm+2ZgrZlmVVkih5U0wJnpOpbnZ1ArFWFLlQNCq4qz6gFNFZl9Y98Oq0E8OYoGkEZJp/F5XutuH/MLB6QfaLfZx/zckgTd2zub2NrYxPXr13Dl6iV0KdROWkYYYqttjCnpqM65hl4qJfEzqePOY3fgwSefRr1ak+drY30V5997F2s3VmUM0oncKdtSLeAcRpd6EwDHwtXmmFB/BAkcCUiiVKogBHQcN1Qa43Xh/zEVZtyjllhUkjLmgIZja6puSr0JwsFIIU0Bb17RimDXVDLK8hndF+8Df27UZ2WbCsz5Xt4boQNmVB4eOxXBeE344jY04aPzoT5vk5VGv0ClNGNSJ7032ruXZfG1aXwyINbtKeDIj9l8woCKYfnxrcej+yGlSt+vVSg9DqOGNv58PnGRX+cmj23vz2OVwvz8MwI8+0Qie7c9NubMrzP6ed+nCVrWAJ6jeo7OmQFxrsjOucT8LetNmUiw6NqmY63ZMuNOaHUZHUulvmV8FgxdVIH0ZMIicQygMNsdC7SIypKIRty+h+O3v/kxmmv/gD/5coDH77qKanwBdjIwWTpSqrjdW1CqEgIbBpHMP5CrwHOXIyHNjdVQzhNmOwml8qMiEmcJiXsQq1s23jqb4qcvpFjdOojBsIFmM8UwKKFUWkChMIMgtBBJVy2BHRNX/C81V2loTkVRs4uS56LuV2EHPaT9a2hU1vDxR4Ev/sEUysX3YCXvo1LooFxk0ohl6VASczSnCyL6iQGFGmCXqJBhIx5EGHZp3geUywZCSusHKa/JHLzCvbi+MoXnvncDv3yd7IKPoVg8KeZ/VOJL/QCFWg9OgQpn7PFLkQ7L8K0SnJTqU1dQrl3DgaUdfPETC3j4hIOZ2haqlS041grCwa6sx/2ojv997XP4P392HPfWt3Dk8hV0zzLJdRx2egC9bhm2PwO/VkY/XcXq7vsYJl3MLcyiWppGZ3cTaXAFs+WL+NQTIb7ymRIO1q7DG1wVeX6blDI7ELlfARysQohjuzHJE0Tg0kSR3k5UyAKoQeB4DPFdqYg026Qqz6Bcvxet3jH88sUI3/2HVZy7VkFp+j6hWg0S0q8YX1BshmDDMCRI0Rt0WOkoGONUEVARa3qhatn2JiqlLXSab6HibODzTx3D1z53EocXW4j7ryAOL8HzWCn/kICDMY2MKT6AhrUQemUE7gm8f+kEnv27VSw+9O+xfOdHT6ni+JBkm1BDTZVpY2MLmxvb0ltkkmgUL7Bw5MgRLB9YwGDYEVEBMtyc1PloAcenvmZUqvSlAfJoccwZJ+Un9tH7M8CRX4hUBlIabBdnZXGjSg1557zx9NkwFyESishocc0ya1wQueDx66DTFo+NAmcVkvvIOit54rNBSdpCWpQgh30bhqIwptew/8HLHCL3y7KZjIapcOjf82CC33NCnVzw8oueTvC3AhyyjSxgHQGjjBMv5S7hkJqruXcb5nfke/IlrW4Zn1XAh6iNAI4fwovomJnKs9zoxJjfIecU2Cyk2IIPl0GLk6CV9rHrpIj8MrxBAbW4iMjdQNNisqmEWhsSINXuvQNurYDujXWsr6+iF6fwKxVErT4qqYNS0cPmcBd2g0DHZH2z3lIJfBYPLAtaFqfjIVWsXAETDE7pIbEw3YCfhtjZ3MClbgvdXiCTEQ0EuahxIaGvCL8y8J8MFPIByX73Ih8kfRDgIPJP4gBpOJAKBwM/lheplqWAg/vjmM5z3TmOaR7X3VlDbzgQoEA6WG8YYX2ziYMHj2H54GGEKTNcCbY3t3Hl4iU0KlXsbG5JcM1XNLDh+Y6oYCSshhRcyfSENuUeY7ihg367iXjQxaGleSwvzUsjqWlaNvU1zdZyewr+dRyzh0Oyph6BOWVDzHOiTeOek6K5M8DM1KL0cBRqlFpN8NvXz2Fjc4hhtCNBPc+X589gV8ez3IfMyZn70OZjfq+Z+dQuSd8VBQIOLy9iul5CGg2l0lGvlpH4pkmafS0sn7PPw2KQmfk/0HSQXj1333dKqHqrm7u4cOEGqrUFPPnUZ0TznS9Wcq5dv4qXXnwB11euivKUBESeCeDp1UPgw6983ghAlheXUFpeEvnbNIrRbrWwsbKKVrMp5W/6rQzsofRY0P29Vq4IFYzeHzSklIQJG9WFGmQCMAKsEdUMFgb9YETp4nVj1ZbXhufM+ZGZRg3WleoySoYAKJUpEWmM34xRoKl6cB8ioWuZgForT3mlIzkuii5ncy3vl9K3tOrC9/Oz3Md+PRx5AKFzvIJvHgtly011iWX6cfA/mm8zSlV+fcg/v1oR1f3ouevn6cMzmezhthSgGAd4c6+1AiTUvAy4MZOfB3oKdPQcZM3Yx8dDf8em/fwcMw6+zbiblMXNgw3+napOuv/8fdX3MRCYfOmxyX3Nmr5NIsXQIzlHKkDgx7Uqotd4NP6kP7IyAifmGmcJtgw85AFhfjt6P9i0m7832rvB6JC/99h8dhtZ3DdefRkrF7+Hr322iU8/tI5afA5O0oZdoHFo1gMzUqmabBqn0ziFQwg4uOqRDmMaxhVwCBbiKVFSNgKGaQWpN4/ImpZKx0tnbPz813Tn7sH3j6BWPY1ms4LdHYpHzMAr1TlpgpXUmKShtIso6SBJhqbKapdQcqpI+xacOETZ7SAavI9G/RKefqqCz312EcuLHSThNfQ612Cjg0aDiQiC9sgYomdggiOJo4bsHfFlMIVnJMy18BxZCU8rcAp3YLc1h5dfD/GDX4S4un4YQXgcQbSMFLNseEDk9jHALlKL/TCJNLk7qS9VB98dII5WEHYv4UgdOLkY4eSdTTz8QIDlpTXEyQ2h+vSjRfz2TRuvninj/Uuz2GweRszKBhaRRhUjiOFG6KctpE4H5ZoN17Mx6A0Q9SOUye/vvot7jnfxtS+U8ei9HdTs9+BHqyKXb1ER2KaRIL1AMqd4QbuUdB5KbyMZ4zYt1IjF1LSPfVesREVlDONFVBv3Y7c9h3/46WX85Bfr2OoswyrchXbABvcKUm5ffKQYSxnaGOVcGS8VCkUJsllcEDli/kuH8NwdlAs3EAxfxvFjfXz+6YN49N4pTJe6iLtXYUeb8MohbIt0MLII/iWgg6qL494Sie4JKgO23JQRF07hrbPH8Nzfr+Hgo2wa//hNc8GHrXAwpqD3Fech9tCUShWRwA0C4w/G5J7OLZKMGnalulEqc10I4KQUTvgIezg+90emaVwmz5xahU6SNLzS12SWixOOb5H3G2eZjhRuwRO3Qspq0WOj1QqkfK+cYeUxy2TleSiJaYuFbjBAPwykpNbbbaG7uSM+G27FcPMmJ8PxAmYoCfo/Dxjyx52fjPdM/FnXWx6Q6LUwK83Y2Gky8OU14k0aVSxylQ2mLKSyQUpBbqyOqiBaDRHAf7P0sB47aSZ6Tur3kTfTYgZIro+0/xjnXgZupI/wWjJg1/tqGoeNWtjo2rDpk5Og7Uog61UqOHDHUXjVKrZau0jWNqUyFVmsQFAByCjTMGCjLC8z0Wy8ItAr1aqYW5gXN3I2JFMYwLUKQlehgwHLc2zQbUzNiN/G1vYuVjaa4yDZ1kzfmGahx5kHhHsChCzTrNdo8j4S0ObfPzk+2Bw16HWEUkWqD5uYr1y+ZtxBSxW4zLBl9AFRXcrc7PmVGYH2zgb6A8rd0huDgCnFDV6zJh3US6i6Ru6SAYKOfT4PfJ+MnawHQwPFPCjlvWp2Yukr4ffcH2lqHMtq1Mamew02tRmYgSi3Q6A/XavvEWMQ3xfJeGf+Gq6Fvmi029J70hskmF04iFdefUPOIXXoNRGMjl2pQZqRp8JVMKR5oQlsJSxgNotjyfPQ4eROsz96ttgu7jxyBD6ziUkgwbvtmnvOz6h6hmb6RYzABjY3NyW4fvLJJ0W2+Pnnn8fMzIz00RxcOoLG7DQuX1+BU2DfhYvNjV10Wh2poAxLFUTDQM6Bz4Y8O3w2SUmTZ6FjEhapUdhiUCdBeJhIYB+1N02QJ0mCRFzeZ+emBYTwOWDjen6OIN1QJ3KRTs4kSMUxh+NIVK0MZTQYDIW6J8IbliWBez8wal5yDbPkCb/XhmMNRvV6eZkPA89FA34V3zDj3jQFS3IlM9HMB9msCvNvev/20pGMJKvOc9wevx8F+wMCbcPxv9VrEkBMvo8UB30+95u7FTyMAIjr7lHt4rM0bqo3NFaVjjU9gTfT4HR+N703BrgRCPKrgjk+31qZ1kqQJEMySpRWGEiTyb9GRrKZf1NISk2OuqZgQO+J8YQwFYvxa6ysZQK1cUVer+d+1zW/ro3WjxwF61b36JZzK8ehZ9ZWfeX3YYD2Xv+j/D3k92fOvINL730fX3xyHV/6RBuV6AzcaANOhdK/fP6Yeb2FLC5ccWcmpcoo2AkxxahKZRUOCU+yagmXtUHkoB8WENk1wDuAXnoYF665ePW1DZx5q4mNNarvHIbjHEVizaPbtxEktkm8OwFSZwA4IRyXa7sPNynBTcoIujGScIh6OYbvrCOK3kHRv4STJyw8/rFFPPLgITRqAXrdSwiC6/D8HRSYHWf1OGXAxu3ShDA1PloEijwZxrJC7zIei4OhhdiaRWofwk57Cc/9cBMvveZiZ/cQbOc0YusIdtsueskApRkPg3gXlhvBd9no7sCOLZGxZT8aFfySnXUUoos4cccVfOlLHh57bIhKeQNR7GFzZxb/8T+fx8tnpjDEo7D8+xBbC+gNzXxYKHnoxW2k3gCOzyQmG+EDqSJ4nNmidcxV1/DUYz4+/ZSDgwvX4UXnUYhb8BhXCMIilSqrbojhBv9nF4B3k8YUnMRsG4NBiGFowfaqKBSnkNjzCHAKb7wD/PyXl/DOex00e/OIcRiRsyjqVKldMOqQCSt5oQANAjrpdZX+wD5SsBehINeICaKgvw4HK2hUV/Dg/TE+/fQ0Hry3CD+9gaB5DUWX86GLsMPYJIDlZc72t53pbv6jNLGbZghOQkKPZC9AMLQROFWgeC9eeG0Bf/+jFu584n/G8vFHb9rIBwEOVXC71aFxnjHxCytGRknUzGMmro5jmjT7COjzlSlLknol3r58T9L/6AGHBrz5TMxoYssCtv0WBU4oRXIIhcPPphQL9emGZCQ5EfX6HdOQKn4Tpnlc+bq6gEbDnuggD+JQrNV73S56Oy1E3b7pV/DHsor7AQvVKM9nzSYvvi4SOnHr+cpEm03oen75yZ3f8/Tzk3s+26PnpJ9RqpNsN+Nyi9LfPxNwTO5b9pV9lt/zesgxZaV3+T6rtxPNK+AgwpceAQZVHwA46N8hWvdsteLDWiph6ehhFBsN7HRaSFYZUBt3XU4U7EmRAChTS+I1IIWEvMjF5SUBmaS8kWYkgNQri78Em49YKJWMbbGEdreP9e1dtDrGb0AC7QzcScsBzdQyj4n8vZlcHLUROA+G94COCQ53flv8nhKB/W4b1aKHStHw8a9evSpyoPTRYDpCAyzNBPNnPqSHDh1CPOyLazb17Mn353uu39jAznYLFCRYaBSErqJBHseSCiZI8Ma1KPdcKODQwKTZCbG6uioBMysq0hdD7nTm7RCyOpPrY+G2WGXSisSg3YdfoC680fKXODYHOAj8ApZU4WBh8SAWFg9jZX0HL/32VZl0XN80impmXAGHjEf6R5CWGpoMOfnQBHiUvmUwzn0OEcP3ilKl5O9m6lUkYRe2xUUS0uzM49eMrZ6LBsd0on3//fdFPey+++4TGhuVNBgYMkBvVGfQpuxwt4fjd5/GF7/0FezudPD2W29jfXUN19bp/WIoIwY0jJt85fm1DJhiYM5rbIJrf9RXUXJY3TJSvqYia3yEqrWyoT45Rk1Lro9l6KecBxWY9obmOZDxbGfN55R5zNzKu3T60oByJO1tqlYSbGcVKhXU0HPRDL5IcY6qVoZ7o+81IMOMSQW45t6PKTzsAVHAIRXXrBrL9xngZwJiHT/6Xu6T10uEFSaajjXBoV9vlQyQe5Hrv5pMFuh1UZCloEmPRQGBUs0YwJr3mnlSBCF6nT29F5NzeX9oGuwJAPmV94Xb1QZ6XgdeP3MNzbU2x5VV1OVnbcg2wEH2oXKzWQ+gnku++iDr7QhwcKLXCsa4J+6DAMfkWjcJOkhnvd3rVmBDf0/AkV/zJq+fnfV3TQIN/fyFi6t4/40f4akHLuIPP9tDPX4bdnANXoU0KGP8d0uncaFUEXDwOhnJbAM4uF5FsJUdIOY6JkvOSnkvcBCkBcCfRuzOAO4SdnaLeO2VLbz00hauXvPR7S+gP5yF5c0b52e7gESkeJnCYQOz6RuJ+g7S0BOHcRrRBsEWPK+NSmkbg+EFRMEKDix4uP/UIdxz1wIOHXLQaLRRKm3Ac9qw2G7FiNhuAQ6pTB1YCGDxOaMDdWoqHYwzCJ6CkG8vwPJnkTh34P1LdfzjP3Xxwm962NldRrH8ACJ7CX1pyGaPTQe2YxqCEXqIeh7SYUncwytuAQWni7D3Cg4deANf+yrwxBM9FP0VDAYuVlZn8P89t4sz55axO7wX3fgQYqcqPTGuQ5lyUp5oHEewNYBnhyjaA7jxJuzkKnz7Ij7zySqefqKIo4d2UPKuwSfYoHfZgIkIF3B5AQaSmDQ3jwsePVFIwSa4KAIuFaN8xFZZ6FNJWsXG9gAXr4Q4814Jb75j4/LVQEyKi+WjiOJpDCIfts8KrwEbDJy5A1arGZNShjdN+CxvAlZL+jqQkuq2i7LfxJ1Hbdx/r4+nHqtjYXoLiC7CitZQsFll96QZPxAZ/wiOa+STf9eXaCCoF1zMtYaxoIMg9hE6DST+PfjJ83X89J+Ak0//T1i+4/6bdvFhAYcmiDg3ku5rYmjO2SYRzQQZ+yelSpbJ2st82CWVt4g47Hy0gOPpL39jlAHfE4hnWRnjA5o3D9n7s8nYsXHRAxuFST2IkkgCApG6pPpcrvGPiwMXZ5NVZDBDPiezrAOphFCNio3iLjPMno8wNSVzXdQmKxm6uNx2Ucs1Hes5jgLPrDS832CS4Cen+5WfVG/aTiaFqxOygo8404XW7U9WONSJdgTwcp4mAiiyqol8r1WRXM8NkwPyWQY6ho4q/EU24/MhZ1OqHiurDvK9fkbmaGYgyFclhzSGTRrcwWWUp6fR7HVgb+6Mml5lPxlvnfdMaBRsiSoYB25WN1itojCALNqlkkj4MtPgu8aYkPefQe72ThPbrQ5iKldoY7PcFANoGORp5nl07fbxRBnRy7J7rMBDFzypwuzz0r+zRNzrNFEvF1AtGW+YS5cui7KWVjh0zPGcNBPMMUwJ24DKXYMuKD9Jqs0giHDjxiq2t1oSTBxeLEsmXgO0fMAh4gk0HszAlQbZ+cMNI1cqHHyemNVfWFgYVUz4Pt6zPPDVjIaqGvF5Mk1jpFRlDs4ZiJaAzfaNEn3q4OChY3j08afw8mtv4pVX35Ty6zDoyv1XNRo+06Nry76O1ATHAg6TjJrjegLA5LxIyiX44IMUhajVCnAZ5HtsoOxJQ58GjErL0WoPz68XDoWOyWtA00UCLgaHrHqwgtNrD1GsljE9v4D7HnoE9973AP7p+Rdx4/oNbK5voLVxw2TEaaLHxlARCWG/jTHTW5ydzioSkPmHTqsGiBiKFIULzLVjWd5Uewjuef+lWXt2ejRehbpV8rMM/NiRWasR9FmRYDkDL7xXzb6ppJCWx4PjNtgPpIkUmhnmgzx9lkV0I6N16fyap25ynzyPKqVzM38O6WXJlNZ0m2pcqNdcAZ8uPpoJGwHAjF7IeyNSrlmPlT4j/H1+jEtlaYKyuudxzD3T+flV36PjWMGLXkvdD79qlVkBhygXZfMUPXA0YcBt5Ks9/D29gQgYeQ8UcHCbep0UcJik2Zh6q4CD40rviZmGOceOAQgR/vjvY/8MTUCI3VzWjG2uk1akx+9VsHK7r/lrmgcdjjsWRdlvHsxXLybBhxxPJsAyBlpmERqtyR8AOG6stfD6b36WOY2HWCydhzO8DK8YAC5b0o0B3H5O46TVsIJPqsyIUsX1SswCY+kF4/NJarz0ZUuVgnK4bCn3AbeMHpvjKdJaPAjbPoT1jQrePNPFK69v48KVCL1gCmE6jRhUOqLcewVJWkQc0/GalJwCBv0BXLssstzdXgtJ2kK9ziB0E9VSiGF3Hd3dNczUbdxz9wxOnWrg0CELM/UY85Uyyk6M1F5D4qzDsnfg2H34FlBIaUybiKpVHLSR0PGc7CPOnyhgkEzDKZ/G2StF/Pzn63jl1SG2mwdh+ScR2zNoiWIkG9+zRAeKcMM60kEVVlCHZ/lw3C4Gwcs4dvhNfP0ZCw/dtwnXvgakU9jePYi/fq6Dty8eRDO4C7vDGYSkNpcp0T6U/r6CX0O/M5R+y5kaO/12EP7hvK4AACAASURBVHTew/LcLp58rIJPPO7j4NI2fI+Gf5uMBo3iWFCGbfmwvEBoX6TwSkqUjo82ex1ZmaBSVBmJzSRlFZ1+Cdu7Dq5cH+L9s+s4e76Lc1c8OP4JVCqHMRh4CAP2083DdotoMiHK+NBmZZqqlhZcBtOJSysUREEbpWITlrWGON5GrRri6FEX952u4aF7a7j7Tg92eBlx/xIcbKLg0whliEHPINhitWoEDljZ+RdQqiTOEgd0TvjshzDPd2JRPa2ObnwC3/tJEb99ZwGnnv63WDhy102P6IcFHDoXiB+HbdYfrnGtlknEXL58URKZx44dw5UrV7CxsYZ77713XC13OCo/QkrVJ7/yTTnJycyITjAsT08G+fngnt/zoZyanZGAiE18u81to4nv+yhY3h7teU7u4vqbSd/aniWBg6qrcFb32WgqGUEO3zGHdL8Kh2jk5wLwyYlRAvVc2TcPquQ8MiXh/Dby14Pl28msji7wsrBmFBL5vCrUZGpVkk0kt/A2FQ5D8rz5+o8m9dxnR+WznDIKG9oUcNikF4npTWIMueJEAIFun4NXAcdoQc9a0ClvKVkH10VjYQ7V2Vm0Bz0UmgzqOlIxUdDHrDO513R/T4tGIWd2dlbACAMnbkc555IlZWXDd1AqFeRvO60etpptofLYVAQZ3R+TfTaVV1P1yI/L/RZEdbofHVuu+iP3fo+qy808TO6r126L0zhlcYfDQQY4LPjFsjQMasAilZ2MOkT6BYFEc3MXg2FPKEqOb7LkG5u7ho6UAkszroAEbkNpSBr0MMAmxSkPOPKLOc8pTj3TS0BFpkpFGnv5fg1YxK03M93TIJHXjM8kg2I2Putzo4AjX00KAqbXXOk/uePOk3jgoUdx7uIV/OalV0Vhh+fFfXNb3L7uSysscdZXQFwuFSDXXCOhYfF76vintoBNen4UfD5zA5SKFjrdXQSdRAI9nROUFqbXfHNnW86XIIPXj6CD1+/atWsyZ7Ap+sGPPYypuXksHjyMa9dv4B9/9jwqpYo0ks8iND1jroN2v4d+RNoE5ZddyY6RHy6UJtiyD/4n+FaQ4bHfif0Nvi+ATehYaSR0QhPAuyhXilL14Nwm1RDJIpmgjI3+fK/2YZQKGfjL+PjNIJX5r90xUrVM8Oj+CYpI+ck3ZOfnQF4XHY8agHOf+WpEKeu9UbCsfSA6D4riXwYY+bk8ODDSwuPnk5/R54zfS8WHPTG3qXDoXJlP0OT3Ydywbk5o6fykAEh/1nOWZyOrnI9BidmONuybSqDpsdE5UI9DryMTBHxWuF5xjAugzCpSek21qpRXrFLzO1ZoxsmivEdG9vvs7wrCFDiNjkcTQmpoIUc67stSCdrJhNTkep2/XvmohUp2t3vdDnDIvcuSQfsBDpm3b0GJ0/e3uxF+9Y8/xWLxl/jTLw5x9/IGStZ1pFYTsVCYjOSoG9vGKC7TTKWvQiIExEAoVOJpIB4GxrhP1jkCDk487HMJuX6xagLEjBssH6lk0kMUiiUBE7ttHzGW4FeOY2u3hNfPbOOFl1dwbdXGbquK7qCBNF2C4x6A680JzadY7SEImxj06Z0xAwtVmddTq4MEW4jCLbhWV0CFmwwQD5pw0MXSQgHHj1RxYrmI5bkYC8sBZpcD1Bo9eHYHFsdlGMEl9YhV6mgHSNuwSkYumCqE/dRCnxWH8iH0BwfxxlsJfvmrDt5930V3uAjbX0aUeGCvqvSlWR6KdhV+Woc9ZKIBCKw2etGbOHnneXzjmSIevKeFgrOJonsIu62j+D/+4zm8/v40ht49GFjzCHjPHfp59JHS1yOMMV0po+gM0d46Cze+hofvreALnzqIRx4ooOReQZpcgpVuIk3a0kMhHiO8fxaJV5QCpodREY5LQ9IGLKeOIKFyVAmbO8D6lo2rNxJcuBTi/KUIa2sOhkEDXmEOXrGBHsFD6KBUmILnGC+SMApQLDKyYI/FEA4lzdMEFG2MQ/peMLEVwbPX0Khu4cChGCdP+7j3PhvHjgao+OuIu9fghh346QBOSnPAIRyf67ixlRwOY3EnN10Yv/vL9OQYICythgTFlMl16+iEZaw2D+A73/dwaes+3PP0tzB38NhNO/mwgEPjBI5ZrsVca15++VW88cZbsq5z3brnnnvw6Mcexy9/+Uucv3AWf/zH38TC4oyArIhS8x8l4Hjyi380ylbkg+4xMjJlmMnsqwaJhXJJAi8eeK/fFy6smeNMSZ76+1rS16wgLwIneE7uXsHC7s4Odre2EfT6EiAaioMJblRHfBJs6EQpjbC3AUx5cJR/3+j3/z8CDpmwPwBwsMKx3+Kh90KbcuWKary8D+AgXUTKz0KOMoCDwZFM59n7dfDm1yBWOEjREgMvGqZxkm3UUJ+fR2fYh9/soNvpiIV2wTF9HgEVktjvYAONOaNG5RWNvrP26riZfr7PDD6zOT5pPaTZDbHebKHTZ3DFkjlL9nkzvoxi5Bq+NLN/+toPcGSG56MxPPnETlY4Jq81A8xhv4P5mXoGOIa4dm1FTIikiV2bgrNATukqPGcC7M5OV9Sl2LzL8xsGEdrtLgZ9I1vbKEdCG9LxqkCbxykBE4NXdaXO0UtGGePUlWeF79UMdf56iKxkbjyYDKvJwJPKxfMTgJP54Zh9jY0xKWvMoHZqZhaPPf4J1Kdm0OwO8PNf/FIyugL6M+lVfW41e877wQXFRIyJkZ0lyMgoX1R1YmaH8wOrQVSvDIYd9Po7qFV9tNqbWL+yZQLzrArDfeQVm3aoOJVdK56LPrcbGxviOTE/t4w/+tffkEre1RtreO31NzHVmEM4DHH54iUc9FNwjuKjw4odQQerjgwmCNboZG8C9HGvA/s4dL5LLKOmx6DUzyReSfFQkBjSiLRoaHP8zwqHjFvq6qcpKj6vt9kHVcl4X8pFgkGjRNWNLXS7PXR6XQTDBIMhG/Np+hdJAFUolUcgz2x3nKU3CQ0DiDWwz4NiXjeqwkmlOavO5edWbmu/CofOk0YkwZyP/k7HpQbhHv1qcgmf/PPH7XN/Gmwr0JbhkiUGROj1Fuaoet/za48+Awo4eIx6TlzOTUXCjCEzrsx91YVX96XPCZuuFSDzHnP+EkCeHZe+z5yDOTsDWjKTS/VpyihU5u/jq6A+GbcCHIyYR2As16+hgIb9Pvnn+1bAbb81RN77AXHS5Jw6+TODdgWUeu75+/VBPRxs5P7tL16D0/ouvvn5Lh69q4eyfx1hcgOJ00HqsZmBYkVsyuZYMEfM51kko/msCaWKYIMAwihV8W0iPUvgLmZhpACxwkGKDuVv64jA7LiFIBpgGFlwClNInWn0gwqidBpu8TA6gzquXE3w1pkW3n23ixsrzAAzqTElgKeTrKAyTc+MKfS6BXjuHByngN6ADdtdeN4AnjOES/ATh/LfAIgerKiJirWNqWoL07MBZhdjzC2kmJ9zsTRTx1y9gqrvolFmtZJZ9CYsZ4DIGiBIh0jcFCEbs0mfshYRJIewtjaNN88M8fLrOzh/sY9enwmMOjy3LOatVlRAwZ6Cl06JBK9VtdCN3sOxQ+/iG18q4OFTLZQdVjlmsLK2iL/5+xCvvT+H9f4SelYdDhMidiDHjpAJoTW2l2O6Bhw9VMDDD8zikfsbWJ7rIo0uwcMmXJf9coa8F4ekSXpwvRKG9NwoLmKIGrq9FO1OhGYzxNbWACvrPWxuR9jYTrGxAWxuexgE04C9DGABwCwcj+a79Ohg3wFNfNkPS2l9F7a4B5JGRQGOAI5rGtGjgFQ7B/XqDGanSzhxqIBTJ4s4cZePxswOUryLNDkLz96AZ/VRIMMiqz64Towo3UEv3ERi9VEqWAII2Q6TpW33qXTk4hMZusqBNw8eiSbiG+eaRJLFDnlvGju9Ci5em8dz3/XQcT6Dez75NTTm5296Wj8s4NBnlfMIm8c5f+6yR7prKrpkDlTKdRw5fAx/93ffw9vvvIFv/fmfYnaualQzbf+jBRyPfe6reyhLesY6sanTc/5K6KLGg59dmpNJPgiNAguVc7gAkJJACgPt5TWgyBtfaSaz29vFoN8HhnxQqbltsovsFxCKD+2mc1WKPPAwC9LtA/ZbAQ7dDgPa2y2YOVXdPUGtXh8N3mUbWb+AZOUyKhTDhttVOCYpVZMTPgM+XUwUcOTR9iSlSgGH9DZQ9zungDVypc0aTXn92MPhkH4Rp5L1HbK8XSlhanFRGvmT3V1E5PPBhm+TgtBHn9SZWhnFagULB49kngeZQo0GEpkAAb0XGHDxOvKe77Q72GZAHrOzy4O7x8lXOYbjgDh/b24FOG5aJLMVXzL9mVPyrdZd0nVIlVmYrYsrd7fbFllcr1CBWygiHBjjNgYMMq4zUEAVLoKOQZfmiGwGTGCxnD8M0B/QEdhk4kqOqUzoGOZ2GDhrQJPPGmtglQf4SmmZPH4dE9qiorQZDWwYRHG/fJ8G8EwOmsrBWITB9ypgUD81PYsvf+UZccTtBSFee+NNCcQW5hZl13wmWVEglYn70qz70MQLkpnk7336kTAQjiNRKluYm8HS4jLm5xcNLSkaCC2hVHawubmOS++clXlDFa64T25HZWS1gVwa24JA3ivNvtn39Kn5s7/4Fmy/gH968SXcWF3Hl7/0Nfz0xz/FW2+8iYaTBaRsSgwDmVMkK5v5G+j1zbQXRlSmkeyo5aIgDtFZcy+5uA5Q9AxgKBSd0bGWSkWpwBgfDROolaVCZmWVH1cEFMrlIiqVkvh8kMLI8dDq0Ck9EHnIwSBAt0fwHqI7NCaarJ7wq5477yuv5zCTFVfAwd8p1UqAp2sqa/xe++Y0cORXAg7+TSlVGmDzbyb4NjRIHW9aURlRkz7g+dIqZT7g3hNAfwDg0GBXn3EF52buN4IJ2uvFx95U/0y1jd+T6svv+d78OqKAiapiWn3UMcbt6bjLX6s8VUqpvOyhGr1GgGH8KwKO0VqRzYn8Wa+z+myM+kO09yMDOPn7oceSv356XSYBx2jNILf/Nq9/DuAYV6DHG9LffRDgYH37/BsraL79bXzm/iv49JMu6t55WPUNoLiLwGKXF5vGDejgXJJYKSL213LeESBCoOEiFjqK6a9Qoz6yXfwiM+esFLZRqM6g2y9jd7eO1F5E7BcQknIk2yNY4XpKGikNbyso+EsA5jDs1dHcKWL1Roorl7q4cqmJG5tttBFi6LHGQkNaY0gnMx6NAyWdx2iU5r2G9CWUZsmIEyhFsMMO7KiDOG4hTSnRPUS5TGNRB5UisDRfwXTDRb1Gw9UU1Sr/O6jUfVSqFiqUgUz6iGKa1M2iVD6IMK7j+lqAy1c7OHt+F1eudnB9ZYDtLQtpNIWCvwjPnkGYFjEkzTe5iDsXz+DPv+rjsVObqHvXJMm0urWM//Kch5feOYLd+BAGdhnhoAs3amG2GGC60MWBpRB3HCvgrpOLOHqsgXqd1YRtWPY2HLcjFCQmO5PYQxqVEA9L6HVdtJoJmm0XK60CNjo+tpsDNHd6aLWoQBqBehlBwGeDCYsyLKsEy6oAVgmwKBVPHxTjGyXLOd3Z+Z8ghtGVNEgkQs2F1UWYsMF7gMaUh0OHZ3D02DIOLNZwYMZB2evATgkQmdxag21vIbXa0gdULNQw7MfScF8tUYHrMiqVTRSKq/DsXXgpK2+ZDJrcc6IGzTyw0mZ6uOSryv0q6DAIWDSRAyoLUpmsUUPkT0vD/osvuHjx+aNoHP86jn7sEfglynXtfX1YwKH9l0xgjRUTyVzI6NUWqdBM0gDP/u1zWF27jr/4yz/F9GwRne42Ck7powUc7OHQ136BNxVm8pMuJxpm6ZRCUJ2uoknuc6dvgjHHleaUVGUJo95ooePkqcGKMeaKsLF6GRZdDy0HReHfpYY36lHXaK9pni4+o8kuk/nTyVWDNwUZ+fPSBVkDvVGmbo/G+Zh+pJ8l3tHt58HLaNFg+j4naTuawDPH8A/q4cg3peux6Vc531wxbz/AoSpVXGXJDs8DjjylShboTE5XnlXti6H/BTPSYSzc8QFX64KHuYMHhX4y3NlGzKAnBpiMYpMpZVvL89Mo1qsolGrCf2aDugbk9IbgS4LeErNDJgBotdtodXvoUUADpLTY8DMVLs28m3u7d2GbvC75n29V4RjdM+FN3rpKwmNnz8vcVF1ct7e2tiSo5nmxo7uY7UCz/Dr2SCFjRru1uymCCQxIiZYZLAYhZTl9KZ+6MJkEDXh4XGrcNvm8aTCldCK9/5ph1iwtf+b2JJBUYJsFVTrO+VWy8r6hiYjEHasbGeXHPEtsrC2i1elKHxUbrucWlrC+syOZ9hpVxxpzo+tHhaj19Q253/ye14miBAq04ziU4JzXg+OQVY37HzqN6ekZKecmsRECoPQeKyErN65j9cLZEZWJ56dZfJ6bqoLpcz3m6hvAQbBILu/c0oIE5ucvX5UK2uOPPYlXX35VDEOrFVMBzYsv6D5kPsp6YJh4GAM9k+GW620z4HbEHZ0v12VpvyjykHJcKtpAUJpJaPu+JxRDVsCkf4VNmK4tBp2UEWWFg2ptrHLUp+qi1kOaQG9AIBdjMIxlcRgMhthuGUWzfOUiXyng85qvQCjgMDQxZoGzhvkMVGj2Xp+hPt0UM1d3AYRZYM7fGdUrVd0yiZ3RM56JFthssJygMep8qCBnct7k7/UcNAM/mRjSGUADfx3Xeo+4DVWwUoqhAg4Fi+b3pilen53xzGK+YxDKbStwUUW2fKUjNxvl6FNmTgnjQfa7jEKVAQYz/5ASOZ579Djy4ItUPwUko6bxZKxSpT0dek3zX2/3/ej6TahoTZ5//uf9EjqcA3Xd1feO1o4cpUrHU34s8HsCjl5ziHP/8P/iaPlV/NEfVHDo8CbC9G0E1i6cSiJ9C4zjRLlJnLRJizK9ho4ADoJ94wzNRvPUDs2qSPWnkHLXJanOU847cWakWvHyKyF220toxkX02VsjklAmWKTZrmTMUwZbJViowbVmYbOXI6ph2Cth0HPQCywwLB3KfgmFzD39534l8KDCFqs0Rl+LwCSElXLMcN0hjXIHttNHuRijWAjheZTRjlAoWqgUIsxWEzTKlJ8uolytoVghm6AmVCOb1KS4inbXx+aWjY1NYHfbwe4u/YtSNHsRAs9GFF/BnfNn8Bdf9fHE3Ruoe1cQJgFWdxfxX56t4LdnT2JQPIHS9CLqJQ9LVQd3znhYqAaYX0hQqw/gFQJR9OsN1tHq3kBvsIUw7Jv+s26EXsdCt2Wh1/bR7/jodx10gyK2hjW04ypiemWwP0RU+UpwbHo/kXpLCXSu0UxUMUkzVj0z41sbIaj2RO1c85/EXAF2lMKyBkJxY0O+X+ijVIlRqgDFQgIv6sGJesYgl4pVFhk4PaTWUIBrymb1wIbL+NMboOBew6OPlHD/fRFmp1oopomAXgEZIruVAY4R0DAyaaQNm3WQxyNeEmaYcHotViWm6gU9NOl9M3Un2v078aMf9PHiC8u451N/hcOn7xFK+uTrwwKOcULGeESZyjxbGkwikoUBxy7i8qUV/OQnP0Ox6OJfffPLKJRoytiHnXzEsri/99V/nZvwzOnmJ39WOMYTolH+UDoJA66VLWo6mwkyiknNMSY8oqlELmzJZNY00FLuNweqyIMO+T+UBioOQRo9IQMcAY3ARuo6ZiAqUBgfowkOJrM+GhjyuCYDu/x2eBP0nPM3e5Qhyhqt9T35xV0WMSryqOqLMDUyion2c3wApSrflD45ocsiK14L5qUqVflhaazcjEcHAQcpRAygZfBP9HCIhjm3OQE4WOEIA/KxPfQZcBQ8LBw+jGESYdDaRdjtwxqEsCPTNF2bn0FlYQZp0UOrOTDlbfLJbROwsGGdoLRRq2EYtKSxj0H2zu4uusMQqUfZQvLTgSKlSnM9G8p9V33oSV755KJIH4b8eL0piM81je8X1FCfmu6kBBx03WYgvbW5g2KlKhzgrMAmAQmzzBrwKI1wffWKzBNUqJJ+EPFIoMoH1ds8eMlAAIdWGSRIyegemr0cjbWsR0QBB99LR2y+NEgZUXkyTwxmgfg7rTgoGNFArULVMKFkkR5DWpt5LvU/+yzo8N5st/DkU0/jvgcfwvsXLmKOfTzVKtKhGW3cBwN8kXMNQpw/fx5nz57NZFMzrwPJ/lviYcH7ePjwYZy+/wSWlg7Ac9mM6cD3DF+eyllra6s49+ZvZfvq8aHXRgNKDXK1GZ4/qySwBK2Wh2a3jdnFJZw8fS/ee/8c3nzjHVEY4bUbMm2ReTEQWFNdjc+RyuKKp0/W6CvPkVLEsq/5e0GVGlYvyhnXn/MXaWLi3ykSrPYIdBQKvoyX2elZQ4XzSTWjjj1QKpgqB7PvbKKn0ytNI0mpancH6HUD9HrGw8YtlsT8UJ3BtXmf41GSNlkPm85BPAZVyOI9LtJcLQMReoz58daTPqKxqpa+V4NwBRxaEVD6kjSME4D9M3o4ZG7wjPEnX1qZMFS/8Xqz3zysIFSfawXlOj4M7cusUSpprMZ2EvCS5pLJpivQ4X70OSalahJwKMVKgen4uPL9GuYZCiIjYzyiWGWO4HqN4wlREr2Oo+dZe/BkK2PqmjqLs8KUX9v0e/06WQExxzImUpE2eLvXKDEzIcgxmkdtAyhH61q+YXyih0OvUx50MFAnvfHMj3+I4PqP8Fd/OouHHmij23oRhWXWGXpIgoHQc00mm+7cDE4JdhmckxpsjP8YV6Q2pd4NfUeYkYmNmFQbgg5vFlF6CD/88Sq+//dNbGwfwdA7hsCpm89SFkr+G0cMroPDIecuBl1VuHZd/vN7GyUJRiM7FeUqw+L/3QAHgU3EJITNhmYbtmMoYimTQ9EASTSE6yTwKMFrE5rRi4mNy4E0gvs81yF7QkKGRIhpRhoz8Lfg0xOo2oBbqMGyK4BdQ5zQtJXKbPRBogFpjNSNkUYXcGLuffz5V8v4+Mlt1LwVJFaM9fYy/tv3anjp/aNo2QdglRvw7USqwvOFCFU3lmp3h3Ldgx6GYRtR3JVAlDQnpQOzmh8OaaDrAUkFrl2FY5cBp4ihW0Bge+BzwPsqFsZZRj1hRcv2RJJfDH+z/pzxeCU4ZADP4J2Ag0a5BnjI10zWlbK3rkspYwoQ8fh6iJIu2NDB3iCKTNkMfkT1gdsL5fz5KwJZx3LgUTEtuIyyfw7PfGURn/lMCYszG3CDTTghqf6qVDVKkWTHoz1FWdzH2CuresmAtooIOiFQiJFWLQz8KmL3Drz6hov//J/Oob7wp3jk0/8jqjOstN38+rCAg8+tYQ+wD7EkPRwXL16W/0yuDvohSsUatjZpGJniyacexxNPPohObxXVuoeoTyW0j7Bp/Mk/+MObzjIfkHuSIUsRRGy+KmJ+aQmValVUfGhK1G12xJ9Bs2ODwPDNSc/hxN0oldANehhEoXg58GEbklKTUXVoMDKe0DUQMkGRDKgM8eaBRv6A1d06X/XIAyQiuPzrpoB0fxGj0UfUB2OyrDya6Blx8JUBDCmp5jJ+dLucBEO66ApNpzBexPIT9mh/WYZKt6nnpl8pi6kveS7F8Xzs6+FmgIpRsZx79v7xgkVuHxv0XaNqxVJbwUNpakruc3tjAwxKeP9ZqqAS1dz8vNBThPbi+qaBVjYt1kyiTMXmYQYCHbZ0DYdo7ralt4ELM4NOUlk4wK3CePHXBT6/CIpOe65KIVLJoh6UKZe52dcs068VId1Go1bKsqmmudpccxMcEvQS8Nxzz124484j2Nrdwre//bdYW93GwsJhmdgi21QGeO2U0kKgzew9x3l3dyML5M04iGhgl2WkBRwkbLw15nuc7yRIDMdCBLL0qTLZSA7YXDuhhHCRyvVQadAkwI7/MxOwKPN9keZ/mVuNWo7K+eWf6XwFhSDfyEAmOHX/aSlhs4fjoUcexfT0POLUF78I33Uo4InN9TUpD5997x1cuXQZgzhTbsoabRncS6BLoz3XxakH7sLpe06jVGKWy0aFMradvrixc7F//YXvyiTIBUeqGoGhvxCgMhNj2i1scR03z+7ebPVmaxep42B++RAe+tjjKBTr+Pa3n0Vrm+V+du2Z609uOHswCASSiNUDNhvS5dYTzxj2JTkZhz8JU1QKRVHMQ5VGSUNTYbBNE3i9WhE/DgGYmxujgHb0HOaaqGlQStGAqamG7I+9HQQb9Cri9al7MepT06bBPwNG7DIUgN5qI+ybZ5JzMOfWDlXRWHEsFEeqSgouqb7F68iqjZbMC1mFTu+/JnD0WId98tANbSp//DrOKIvKF+dRocz5RTlf4ypvqj+SxMgaynmtFQyZfgsDMlgJ0X2EmQs7P0fnX/28JocUmJgKy3h+0+eA29P5j2N3/Mrem5M6N4HC3lc+aGcgKtsbAU1T9dCXEWI1r/zcq7+Lo5srGHvWnyzZpnOPPre6flCCVOb9rNIiAVk2f2vzuFyDEV0rT9Ei4DNHos+7+ezeNUePPX8O+r34BOSvYG7s6n3RP+salJ8/dD3Zs+bl17+sR3L94lVcfvXvcHD2dXz9K2UcP9bBYOsMfLsDz08Ru4nQqNKkDCvxhY7EQJsggXMT+ynMQmA4nCPAYR5xJFYRlncQsXUKP/pJBz/4fozNnbsxcE5gYE/LVGCCTaomsUrC75nQ5PhlJcwS2lIa03eGq0zGF8j2KWuryJr+87+S3TC0A0RCxTF3mffZeESwId6W/kaum45s2ICRVLxbzDoqjt1phCgJBXCkVOyyY1H34nMuTulUinMpy83AnsfPAJGBPFfDATC8gJPz5/Gtr0zh0eMtARxs+NzoHsL/8x0Pz7+1gM1oFiHX5TRCIe6jlrIHJUBo1TBAEXxm2QeowiOj8cP4TO6xuWbiwsgmcTqqE6D5DmIGB2I4aTw5mP/gc8NcKhPaFisb4tVhVu+R07sYlAzkfOXvObBBeVmRnpYqB9XK6AXGyhcl3IgYDwAAIABJREFUXgkqje+Sl3pwWRXhNeFnMtgohp1kCiSkitvwrR7C/nsouK/hma808KlPWpipXkIxXkch6Uqlavzi85hRu4x5g5HMzihVnONJuZOfeU8ojlMHAt9FK5rHducwfv2CjVfeKOPIvX+Bw3c/hVupyeVjx/w8lH8m9zzAEz+QMs21TkQiGXsPYnQ7Q6zeoNv4jtDiwsBCtdrAIZoVLy+iWHLQ7q7D83lmH7HT+Ce+8PVRw+ZktoOTI4khLFeKEtX0DGpTDRl8nb7hoduUxcwyRvw8A1NZmEgbqFQQdtsIUtNozL/1e10MW12kw4GUUC0av0jWxARWfPhHwTb5c0XTQG7eczO3X7P1ecCxZ2LNLT773SQ+7Ld9TRjL6bZH2emMUqW0kj3UjUwGTReQPZmfLPhlxnPy3PLHs8fbI/tDfuHTCodsYwJw8HfiWcPrp70VufKITAi8x1Reypr8OTEUKOXXaMAvFdHc2JB7LU3IjTqKpZIAD7rGc+FhhlmCmaxszImTTcMc4Dz2nuVIdrbZbEuQQqDhEaRkmdleaFyX9f/k4sYFQa8Pv04CDjXO1Z6ZPDgRCpplAlhK7+o4Ih2G3zOooyjI8vI8GlNVbO5s4sUXX0IYWphqLMjEmLraV2JAAO+79CYsLMjnw/bOCHBIRjUx2X4THFlCaVGwPAIcsqhklAydyLLGeX5GwQa/L2aUFV3kNRBUXroCDvZOyZikOFkWlJvAwyx2twIc3D5BUpxGOH7XcQGSu60ePv7Ekzh87DgCgiPKQ7IXgD04G+sY9vt4/923ce7cOcnua8VBqHlZkMgeBx5zcaqM2Zl53HPfvVhcOoCOuMpTq34Gr7/5Fq68y+tt1JAkUA3M9TNu3J5U+AwVTE3X8vNAil02lTN7U6mh3JjB1PQc3n7rLFo7LRSokMU+CqpgFdhsyCJ8jCHnIDpU2yk2N1pSXegFgYxpgpxwGCAJQjSqDbT7A9k/ndLZ9M35gspP4sPhkB895vDrc7mnckW3YiZeGnXxJ6JSG6+Z9GWUCyhaxomczeE8Ttn/qOfAxvZW29DnWAKPE6GMdXrG7Z0PGaslo3tP6lAWLDOQFJAbmQy/Nlsr4NAAmOBL/ERygIPjRTPxXtFk2BlUcJ9ULlPAwWMloDBg2lSSea2ULmuAjKEM8XgUuGvR1jwXY8AyollldKk8pU4pUTrPjxIme+bvmwGHqObcRgmLARu3Jddj1Ag+NiMUXfd95t3RWimc/rE6VR5syFqRa/Tn+el113XEya4Pn1uzzbHvhQqvjOa/EV1rDCiYAR6vBwpG9oKg/PFPfk9vi/xL54n8WpWfk3UuG92HbFe3usaqAsmkxc+/99eo+q/ia18q4eOnevD7b8NLmnBdqlUFiFx6YBRhU2EoEmcopA6574SVJmAVN2lKp2fkJolvmZhMfPSTBQyT+/HzXzn4yY/LWN88hU66jD7o18A10ICMlMGozaA+lEqCUWMxFY9xEcMEW/pnGWa/Y5GDvShxEQgdUggTJFEqDBAGyy6pLNQ/YkJQxF5kBTNBKmMOCaQZnLOCwzGaSHXUL7rEEojSgTT1lioFmRsJSNhPRPduBtMWPX0YCjP5O7yOuxav4ltfnsHDd7ZRdtdguTa2B4fwn/4WeP6NWWzGcwj8MhwrQTENUWXTehigb3kIsmo95bMIJOjczSoFvxdFKlEy4z65BkWI4qEY4YZ8dlzSHyxp5Obaz+edClaUaGVzeRxSOMVAsdEllmfSVDcsp4eUTewSpvFms8phvvKqsRFahHUoZEP6ZEKAyjFialKG0sZj5rEzWmLM4oK9W1RnZFXZSWNU3B58XEaj/Ba+/IUCnv74EDPVCwI4/CQYpSBMr4YBVWY8GuCjXjzmQJnsM4BDek5442o2WoGHTng3zl85gue+00VzeAqPfv4PMbt84JYh6IcFHMHQrD/ikUVacOritVffwvraDj759KfhuD0UC1VEoYWrV69jZ2cLp+85AccLESeDjx5wfPLL3xgF+JqZ1RK1BA9JIo2QVNop12oyKDqdHrpZM225UBbAMVps1Wk4y6R3WzuSVefnBsM+mju76LWacBjEsPFSjP1ydKlM/96U2Az9Z/Ki56sdLBlPTpL5DBYHZH7CnLyz+abw/e56HoRpxkcXqMn3j8DBHrO5sZFHfhIfgRCi94mski5Gcj9yPiiTC588gjnK1xj0jEGUny/pZ/ckr8DIB5tUKN7EmIEwbAEcxXpdQCPBAscBPVZIpRsGgQSlXDiFJqE+ITSOYUIjk0VlOp8Bw0bXUOdIxeGE42ZAg98LYMkZ3+WrSHqtYrqYZ6+807qW+LkAje5vVglhYKmLNGkrZlxnqleSdTC9RGIcR1nTclHmDCo2XL9xAxWWlr0yYnKpKVGRNU1r5lVlgClXi0FrBNi5dptgkwDHKB1J42AGpPk3VdCRAIp68dnkOs4eZoAjC7Dp3aDb0gpQnpLCQFR+TjJe/ATg4AKg1yIPOvRaU9mMY4Dz5rHjx0QUYHOriQcffhQnTp4yjqshJW5dBIM+zp89jxsr17CxuiZldlYAtUGXmTuZMzKKHfc7SI03x+LyAdSnGjJ+alPTOHzkiEjbXjv7rkyEzJwL7SwywEn6gpg12qOulV3TDJRJ4NtvCyhYPHhE6Hpb2y2UilXUqw28e+ZdVKemJZAnlcrzHVHN4/Yp3d1ptRGEKdY2NyTYdHwP9VoDDdLpohjVUhWD1FQACRQIMBLKH4vMLRdOC8OMsqRzp47LUWA56EmzfRAMZQ6lSzl7N9jTwUC/UXGFeiVeIayiUEq8YJoHg4AGnolcM1L/eK8DupT3hzL/BkOjPiULiU0X2RiUueVCyG2L9G9kxmIecOw5xgxwKFVK5zsdY4UyGwypBmQaqaXqlIF1gg96zyjgkPkoJ//M+86/yzORJZTkvZljtwAtNs5nNNR8QE4aAJ9PnQvzYzg/P+7NJ90acCgYmgyYOV75DI4AfFbQ0N4OLWDn15Q8oFQ1qXwSKL9eMbhR8KbntyeAdw1Y03EvoWdGAeMcqdQ1Of+sWqAN67JPoQeNlbPM9zlAsicze/MKF0/k23Qe0nuy35ycT+7lFQ/zCcHR/cqOmUd/7fIFvPzS/427jqziW1+ex13zm3B6V/47e+/9JMl1XgueSle2q32P9zOwMwBhaUADeoAEjQwpiZLe7tPGvn0v3u4Pu+/tTxv7h+zGRmjjRTxpSVGkSNFJJEUDRxDAwA+AwQzGds+0N+WrsjI3znfvV3U7pxpDA0kbG2wEonu6q7Iyb9689zvfd75zgP4G4DeR+LEwGrgp+DGz7SnSgL8n4GDDMOce+8OYyWa20gIEZm/9AFu9STSTU3jqmTJ++OMxXL12FLG3F32fgIPGgSbzbHj2DMxj9Nn0zOCQtKkB+JBRlHUsSLiGcw+/kV8/Kl5wfycFVoINyYI5XH8xrjbUIprMEXwwg28Ut8wRzHdWCRggRQIguPb0E4IKAiZKAlPts4E4biGBES4JWAkmjVuUKmOp00T967htzwL+5LNTuPvIBor+NZEGX+8cxF9JhWMXVnqz6HCcKNTT76IkSltt9KjyFuUBMdMLkSb8HgnvPwjyaDU7iPukM5EazbWGIIHrhDG1dZ/VOE7tPOfwMgFoKiFuFdMgPpXvJ7WMgKNjqh7SK2HGyoAP/ptRgamQCGhx2B0EIb7P/ZcVXzagRwI0RO1MuOxMtEbI9XsopDUUclcwVXwNn/loiPc/0MLs+AVE6SL8VAEP74t1Th8ADs6r4V03RglKczeVYVIKO4wBxo5jvXEPfvCjFD9/soBbHvgcTtx7EqroOWo+/baAg8BIKvFW4ZG0qp/805N49ZU38cgjn8HcXEl6TVvNGC+++AouXryAL33585jbXUXcpzQyYfm7SKl6/6e/OGioc0uleqH5KMSuXbsl2KTjNMEGF05BdrayQUoVvyTwCI2rMT0aKFtJ1QMTMJmFtdcxxn4shhFwkAc4WKgELasT4o0UoFFZFJrzZBc698a57xn1+5tWODKzILux6PFdgz42vg+ByjBDPyprJAoXI2QhB+8fUYBxJ+EowOHmrPK64DvUq4FalQ12Zcy5SQmlimtLhOL4OEpjFaxtbZqAcZdRK9qq1wYBtgQgNuDRucNAjBUOBguc5AtrW4MGUYINARmuuaFVTNIxGAAxOyYMAmWeWTChVCrpVZGyqHWPdsZJzAZtEMNvpuIwBBw0pdMs7Nx4Wao3nLuXr8wLOCqXx6XcS95jOmgENgpVnNscC1bv2DQdpCZDHdhMrzl/LnRmLqtKG89V1XMIOjRoYRA52JzVkyM0gTXfz8qCGyTx+BoM8hidnvm3ZrlJqXIrHOSwD4+/3UBTxpzZNNuHMLt7Vp7bxeur2L1nP3bv2o/7HzglTt8EV/SiWFtZxcWLF1Hf2jLKSdxUrSIQnwEJkNiXYxvbW5RntgCBqf12tyXBcWW8IvNj39Quab4n4JBeE5buKdcqfSepCA6Y6zfZc9MPMFRiYpPj9cUlBKUSimMTOP/2BZRKVdx18m68ePolFKsTuO2228QVPu33pB9CHMivXgWldalIRmroQw9/GLMzu3Dl8mXJiBV9Zt9ixAVDJeI4DuamUwEgZZJ/18BfskmO0anvGVWyWm1TKkmsakxOjqNSMf4eYZCT66c/B9/HMWWCJxDFsw68JECr2xEFK1Y+SGVlhZlN/QLoVzcGfW4EnXKvhUJmKhLqu6FrtfZSKHjmemzEBQyQ0GvUOVasFLcBDpUhZ3Uvn6dylkkMuRUIHQ+jlmUEDhRwmFBuSBMUYGTnuhvU89qMEpmRQtZ774IlOe62BP3OgENB+7B6OHyuZF+ybvRCeRpUG0y/yTYA4VZERCd32HehW4U+o7LuBAawKQB11zdzr8zYcd5L1cpWOEw1yLgAmz1GOeLuBTPYGSZkhucyBBx6X3YKjrNO5Nm9SOeJriEu2JD7boVIsmuMfp72cvLf7XYLzz7zPdTXn8IXP17Cew6vY0+0iJK3jpxXB7wWUprksRjRL0p2OA1a6PsxkJSAfkn2KVY+xL2a9CiKPlCUJAKa3gQ6/l14/Jk8/uFHRVxdOIIknUPiFRzKnNGQMg8Ks75SikciiTvea8qwEoiYzLsEpNLV/usDDn5Er8syeQ6BrTgG6jklZrs0LaTCk9g/mn4VaU7mqTF09ayfSB45z/QpSSXRCrKQHkqzVVCKlxl9oYywUtcT5UVZ+yloki7gtoOX8CePjePU0RVE3mVQeGm9cwT/5eshnnz5ANbi/ehFUxKY0wGlwr0IHXRzXelhSUiFivk/kxi2j4JN4GFeKvmMY9h/0k+aSGDM+Lh2p7EPL2VlmPu+kYY1imw+fAn6tZpo4jjeEybATMUpRkKrdlakBvUP00SuAIN0Oh4v8AiC8vZzjIpVSmDmb0pfB1/DLpk+WQgeqfoyioj8CkLSvOM6gvYFTISv47GPlfHQ/T1MVM6jUFiEH9jPl88dUsNkCjGuEmsDzlvjBWMSAYbOHCBBi/3q+Vkk4Un87BdFfPUbW5jY9wXc+5FHUZ0a3+nRlN//toCDoJZzgvG3VKiDAt544xz+6UePi7BNv7+JZqMnflakONdqW/j3/+EvUJ0I0YtpePkuU6pUpUp5vDwp8ccIQ2kaHZ8y/GIGfHQnZObRZLZMplAuIm/42rJh2QCEbtPc3Hvdhujz88GSgpYgfRNUyOYhHWHDMrJWNhTQcMPaCVDIAyiTdzvl6tcBHEY9Yuev7ej7Rh6v+jzIpuiY7KkY+6DFaERTnlyX48PB67kBIDlSu6POkmM6mJT2tVLgs58nTuL239uAhq0caXN2xBIvs5MMWD2gPDmJqelpXFtdFcoVFXd4rxk8cV5IYyW5/aCyhuFnM9BRagwDdzYZr9U6A8qGehNoAM3zzhcN7UXP133AzAI0vD8K6kSJyy7czOroewZO7AxQbeVFZSc1YJVNIO4MAsRyQOWdvGSNL1y4IkFcwKb22DS+czHl8VWdhwGhGvkRcBQlm2NAtmrI632VIIeVH+FgW2GF2FRXVM5Z+li8oaHa0JzPjInKkCod5Z0Ah2RQHcDBeEgrHKNAB4/PrD0X+W6/K1KtvP7VFUoMRsgXKrjrruPSIM4GM2ZH+FXb3JQxkUpo3wTbBJkSgFjVsQH48E3ALNeSD7BFF3r6zLJnodPByVvuEIoas7nSE8QeFKtmxzGSeMDeax0b3ot8wRjoTbKBu9/HL06fxq13nkS5UsVbb53Dwf2HhCW9/zib1ndLtUISJalxFD9z5gxeP3MGq2trOHbiBN7/0EMyt5975jm0t+rIexFi6ZXw0OsbGWCejwa8NNuS+esbuV4eW4NiF1C3vFgABDP9zWZD1k+CjvHxMQEXrK5xjqvIAp3BA/aKRAZUUcGPVVyC1A6rHHEfXYpB2HFqtujb0RKlMY4bTQ7L5TGZY/VmU4CcglveOzdw5z1hYKKAg9eWBRzlKrOexnmd3/l8C9AVo7zSwNNFP4PH5GfL2Mi+YDY6hkl6fKVUaTCrc1tBkYJVqT7EN1ICdSOWIP4mlCokQ8NSfo4+qwpy9H7ymKx06NzT8eV1uvdzcA2WHsU5oeuXzlNJAFgVRuG/2C8dWxdYSZBiqZBmDIe0YdPDcSOgUJTFz1VZXnMOmswZ9gWqSIs+/9k9JEupyq4T2b31hr3YJrKyvx+8L+Nzdf36VTzx0/8bx/Zcw1c+tx9Hp5ZQ6l9EmK4hlyM9klx8tjOESJhR9zsCQnL9CnLxmABwY8vGQLTNEoRQpDp+gnY0iW54J378ZA4/+Mc8FpePI0mmaUNr+gqkemJ7DCTlyblp9w9RLEok+SJ5LLaMUEyFkrzS7PzrAw4GvcIBYB+nJCHJAmC10FbcpfLBEjOfFyZxWSHgs2biDKnF+AF6aQ49oV5RXj5CwDmVkC5JwEJgwDWStCW+hqDJABdT/e8gwGXcdvgC/uQLJdx+dB5B7oIBHO2j+Ku/LeOpF49gNT6Gdm4avThArp+gzGZ20Curjb70IxCgm6CeFSg2itMDqi8VVFJE6TVB+Mlmcj4zBgSlXdKKI2E2aH8S+7ZMhcNWfWTu8jkSbpV2WZjG7tRUo7Tyod9NDw/3Zt5TAgFDFyJg4j02PSGsrjeElkVASbEpVptiL5EYh2X9tOshnwtQ4WvblzEdncWXHp3DQ+/3UC6cRZq+jZRgWONUyXAooc+CPCY9LdgQLTSy4mz8ZRg0FbSSQ1hYOojv/qiLM2/vwe3v/2McuuWkCAm809dvCzg41qxacX/h/sYkark0iZWlTfHiCMM+lhZXpY/j4sVLuHTpEv6b//aPUSr7yAnQl5Z8SRIWkjo+9+HbEYmsGKnbJB1u/8qlo87Yec2HPv9lWTClLC/uimaBZYDJwIob2NZm3XhlSCHLZm5VvYoT29F+l8bGel36NbioNxsbaNTq6DXqwock5UY2JYIVxKLQol9ZsCEARh5EdxE2rx5kiqyKhruguiBBewCGn7F94bhphSPTZJ3NdoW20sPPdGVr9XVsws2CFnmtZjpEom/Y5J1d8F33cr1u91rVh0PAikU3CjjkvrqyjKS2Cfp2gBNfTHUhm3XkRsvm/nxlDNXJCTQ7XQmoxqtV4zadAqT56FfeM5QhVrn4nYCFYHN9jROa+tihDdx9G+gbik1kM7p6f92N393AB02JWuFQIGEBXo463PZrUAVxaGhDSp4JFnn9dAbnZ5BqMz0WCnVqZXkDV69cF/As8zPlQxoJSNbKBr8zeKTkKZ8TAqoiLWNsIKMGhlycBkGyBRwy7tYfQJ2QTdbT7a/QBnqT0ZX7ZysnblDmUqo6dFa1FQ4FHGyC1uBle8DiyCEPKkCm+siqjxgUpcDq6iY2N+qyqZBfLXSfIDQyvPYamHQwjcNmTkkgZ1WICGJ47pKhrm9iYmpSfqb2O4NnihCQulWpjOHuO2+3YDaV13ByaoZcGp89M/7mmTFqUOzH0L6DsSCPUnUMX/+7b2H/kUM4cvQ4zp07L0sh52l5chxHjhzB3r37JVvT6fSwsrSM8+cvYH5+HnecvB0nT50SQYPXXnsNy9eW0NyqUf8ZHiU5Ww25F5IFp+ePLdvTEZzn0rOUKgWHEsRLBdjcw40kln4PVjE4VtIvI0IC5v1Tc7tELpeUrRL/J5gKzTXy/NmozpK70Gv6CVqdnsgudwXoce8ryHPGucjeDo5VVDCeHTwHvt5ds/Q50zWHlCG3wqHPkgbepTFjPEjOtUkSGWoV71WpVBmYdrqVAJOpxwCwyzy3z60c14IlSTw4gNIc31T3+DPnQT4yktIuHUnXB37GzZrG2cOh62W2yiH/1gqrKOXwuTcqaNJPZF3e3ffrPqnJNo6D3mt9RpWuKcpxouE//HLXev4sFAy7Npi/2SZ2289B+o+5fwoiHAoKs84uQ0Ab2pzGc61w7BQGaNO4+3d3fN291/39YD+1AdMoYCLjlgEcHJuzrz+Lqxe+jzuON/GZD5ZxaHwB5f5V+OmS0RHl9hL6aAu53wTgXlxCLq6KTKcY/dH0LdcC+i2g7KOW9FFPC0hKd+KXL1fwjW/FuDJ/EH6wWzweqHIlOo4SlNrglPlnpzLOoNEkuHh8o2JEt2xScH4TwMFqTBBTOIRkH9m9BSwZOpiRWDXWvBpUq8eDSbIRTPfYTC82EAyijfEdqWVmHEgz88z/Qj81HiCGDsZrYaJkE2n8Ju47tYDf+0yCO05cQSG6isTvYaN1CH/1N5N46vQtWO3cgq6/F2muLBSyPIFDl/ukjb8GDRamH3S7YJfpW7BNpJYPplWbwUwZ9DrIWGZ7ayV4sf/bPggzZKzi2aB8IEtrG7IHtpaWWiXAcNjnwXHO5XgNFArgs2Yo0gZwWHGVLlDyI0RxA+nmWeypXMKffXE/PvBggmJ4BvCvIvUbA+6eoXNxpA09TwhU9BiLzSUVKiYGqtdTK6YUodOZQJI+gJ8/meKb31/B9LFHcd9HvoBy9Z2rG268l11Ddopnty02tjeaAJT7Ddc1iiN4OVbGAqGNJ0lTFDXrtS5+8k8/F6fxr/zpl1AdD4USxwrauwo43v+Z3zeT2zYxc9Hk5ki+Mb/Xmi3ZzJi5LERFsCTIkSW1RQK8iN4bJjjiptDq0MCqIzeCC/r62jXp0ucdYWFSMqqkV/m8UaTxmCFSsMENbbCwmdrqYAyzgbu8z8kg6cbgfjflue1eDNted5MKhwa8ehIS2DvKKQFz6W7Phn2hBr9UqHBfrwu7ZvmzJe/s8bUR3M2KuYu7Ag4ptdrFk5QiHUMCjm09G5o9sSCHTYtSjbFBQM4PEeQj+PmCLPrkbDMjXCoUMTU+IR4EXMy4cfDnKIoliGQGlPOg0epgfWMLGwSZvR5KpSl7/dZTRZqXyFU3FRWVrXTHaBvgcO7PoMIhlQNbFfGNWeRgY9QGaTsWVDAyX+a+8bwbzZrMTWbWK/kUzWYH81eXsbKyhWp1Aj0GhAIkrNSwpfLw/QThfC5YveM8r7DXwsr6msBYKVLmO30vdOFQ6oTJ3BpQIKVhG0ybgMjxg2AwZClVO1Y4bgI4tGncXYjcIILzioBD8ml902C/uryB1ZUNRFFJTKeMU/geFMoloQhcmV8QpS2R2ysa8KlUFV4+g12uE/z7ob2kNN2BtY1NnHnjLK7OXzeV0k4Phw8fxYH9E7LWsP9AqgS20mGeA85NUg6HgSgb/gk2WDHg5+ye3Cs9RT976gk0RG6Xrt/j6LTaaNTrmJhhdcFk2JgZZJDeqDXFL4XnfOruO3DixAnML1zH+toalheWcP71N4VS5bNC1DdBPOlKvGfMiokiGMOXIEK735a/i4N4qWReGxsQzkC+45lmeJ63mP0VSe8wATvnflgaEzBfKRZA+lWxEGGqWkGFlQ/6YwTm2EEYyee2u7EADx6T/Ry9mGCRx4ul0tFotc04huyPMC7yEtiqTbY+Dfb5V8ChAEXnhgbUpFQJddL2wrmAg5UUBdkuIFDAxQqOVjjIHOSxBbjZcxIgH6pYiAGuui66gEPPxQ2eNXAXmZ/hDmEf9WHWkIBD1069Nre6wfHWqo/SVkivUhlrGjDyS5MOWnHUc3LXKj2uCziabbN/ZZNKg4TUrwA4hu9XqtQQdGhCy6w9qu44rFRlgYa7j8g+6KhUZcdJ98nt67G7koh82XD0M4lBeZ+TA9U1vtnYwlOPfxNh7iwe/UgF77+ji8n+G/Cb5+BXuA71sdLso7K7gICKUt0+vJhyuWV4dIYWwMEEKClVMSNGtNIEba+CfuEknnt5DN/+HnBt+SganSo6McEy1ynbbMxqhygqmSqHfNmAV5rwBXQYapeYBHJcrT+I7Me/oloV30Ow4QvgMGDGAAEDaqS52SoEDg3lNPAm4OijF8To2z7CbWBDAYfN5ksPiGT6rYKXgBsmdKnE9zruvvMyvviZBMcPn4eXuwIEXWw29+GrfzOFp5+/BavtW9H19iLJjQmwiTgOpL/aoNWcv/pQGEUtcx1apZGnxA6OARQyM/Q9Mok1WDfQyA68rkj2WBbw8bhynyJTtZCXG5NFY7RIMDEcq6GKlaliyVjJpxhzRrmXHG028nscU1ZHWeHPo8y1sl9HrnkOs6Wz+OInx/He9zRRKZyFH67AC9hLZq9JKid2LHJUiQSk6MM+CQqCcYgkMVZAlJ9ErRagWr0XTzzu4e++vYJw6iGc/OjvY2KOjuo3/xqVKMgmB97pKJos63Ra1jyW4KIjTeL5qIy410Q+XxJlzh//6CeSePzCFz+DYolrM5Ok7zLg+MgX/1jOlwsoN2BmbxlgcAFjCWZ+edlkg2l2JaoCMSKPzYCRZMYJOKKCafhkcySl2ozEY1d43yur8+JSXfJClAhMSGkhR5LBlLgSmwd/kMUcNI3bRdXZMEYtiOQW6lc2y2Ielp3Bhvz91wQc2c/sqibmAAAgAElEQVQKrezt4NzsC7TBmRNbz2uwSdoNjJNBmmwzdCt3cyJlK7tZuRuBUqrk8y3w0R4GCWQzpWDN+Pc14IgMwIMNgEuVqtDo0igSGU4Ggs16Q7KtVVY9KhWhxZEmxwCLBjGS+eZT5nmoN9tYXdtAo90RdbMoqNrGR9KS2OtgKHVMWjAYUVoFz8ENjIbZtBspVdt7NExgr/NHlzGCEB6PXE0TrJtKBIMhAg7OdTZ/9ztraNS7uHx5UR7EiYkpNDtN5Asclz7ybDa22WJ+xp49e+TBJZ2Kxy8HqkhlKn9ybZa/ye+SJVD1G4J6VpDEQ8Eo1jATrwG1Ag4JXNj4xw3bkcXVCo1b4ej2DNBnEJqtcJgY80bK4HBsTY5NwBtpXXThzuXQqLWRdFPs2XMA9doK9u7dh3vvvw9HDh/D5fnr+P4P/lFed/DgIbx+8ZyMPxvG5bgWcPBn8vzHoxYeePC9OHr0Fpw7fxHf/s4PsLpWgx+SbhPhyJFxAX4MmPlFBTMGzmaO05ncBPwa8GUBx9zEXswvXcf84nUsrqxKMzX7NRauXEU+LKAPo3bFfjHfD9BtGcnY22+/HR947wewtL5oJGjX1wVMvvTsC3j2iadxx7Fbkfb6mI+XZU0T5+84keoBGw9ZoWXWPx+3ZS0kCOX/vG6CCQUhKyummsbzZsWMgEMUoXLmfgUVmo7lBGiMFQugrwxlGiulSKR3ywUfYZ6Be2AoDKk8quY7aVMt8/xJ07tQIhOpePB/rsHViRkzP9iQ77ht6/NCSpUBcKaHw50bfH2hXBgADgOMTU8Lr5HATkRkbb+OHp/f+Tvjjm69eWwCQCsc+swSfOn91d8NKkpiTDU0FtTqjIAWez2eld3dFry4e4LdP9xNWj9Prkf7pkiJlL3I7IWk6Uklpzd0KNeqmp6fXqcCJU0KaAVIKnwtA3i0ApTdw0ZRqoYBBNeTG1Wohrz3HLrW08dck0rcDvcMHTN379mWvLKAY1QQY+632V8H66vKCNs+vHfq4dgJcPD3V69cxM9/8teYLL+FLz86h4/cEaOSnEcOLeSCLurJOtJ8F9wu6EJODlBOGpZJSepaWpUdqSiHFgUVvGl0vNvw5C8jfOvvE1xfPoZeuA89r2wBhmbWDdAwpqkmYBaQYRvJTXM5g1oPubgIsFldAk1XxcrGzIPM/43/FjBunce1kViBDc9cHNNtWKwwwc3+m2w8VbpsH96ALmQqNTwnXwJ7azynKlemDmsES/pbaNdexL2nFvFHf1DEsUMX4OUuICrkUGsfwde/XsUvTh/DWvsYOrldiNOSHDvimPTpV2FwggnaGbyrChSBmak0GADG8TQKUqwgyXeJ+KlKaJPG1ixvSEkyzeMujcqlThlXePaQcb3kiCngMKIBJnazCWX32NJMbv73bb+HCPaLcICpHJFaxfGnp1SAHoqooYAL2DvxFh77ZAEP3lPH5NglBOk6PNIyB8fkNZkKlRhIsrrBs7C95LEIYlAyfRztThX9ZD8uXhrHd75Vw/W1I7jzY3+APSdODJ6rm0GO3xZwmISi6QdkAoyJtnNvXcKVy9cxf/WapSyH6HZSYTI98OB9+OSnHkaztS7UOI7xu1rhePgLfyjBD4NHcp0nJ6ZMFrjRMiBijepCplmWmuwmk8mqhgkwCj71rz2sbq1js7klGyW6HWxcvy5c6AEVxNIiXBlbZkeEj2iz0u5mp0G4URPY/qV/kwBlW4bLbjtOBSLnlLTd9+kRSdlwP1cXZv0dJ5J+uXThwc8szQlZ3lJvlCplG8e5IOv1ud/1Z3cD0s9xNwcG95pN04VfNwF5BG0QMRps5USBQWkA+loN8vnvMDDcec/3MTM3h6mZGaHPbNXrErSwnNlr0zwoJ0Zq42P0D4gRBn1UxvLoJzS889GNU2zW6ljdrKPV7ojaCDfAEtU1tHpmFaxc7X5VgZEF2Gkm16yjBm9uUOIGRuqz6G6I2+5zty6eD15UEDDUbtYxXoowM5YXY6BeNC1N0Qw4hTJm544qtflBXzLFvW6KSqlsmo+TLlbXFqXhsBKZDLY240oQaXs6BFh4sfQ5sBLFh5eVAQaLHUokIkAYk0cZCgWxkC9KRaOXmOeRvyuGStFhs3ReNhc+r8y2S1Bv+weY7RYqEuVTrXu2+FIGJuPuZrh1LPm7KGA/SwFRMIaE2vR+F9eXruEDD30M+WgCV14+g6m5Ek7ecwcOHTuBpbUW/p+//VvM7pnEJx99GN/8+jMSsBOADgIU29/Ae7orbIrc7n33343nn38Ozz3/omiA91NSiMZx+PCEjLsxJzK9MDze4H5a4KgUJHXz5vhUqxWkQQlnXntDqnBcr9izwL8tLa1IwqMcmoqtmHzFlJRtYHxiAo8+9hkRwlhaXhAqXRon+OhHPoH/8n/8Xwj6PVTDPKrlPJY2O6i3W9hqNcQUs88mXzbScdNKE0xiGKwb1aX8oMeB83mL0ZLHfowCquUKpioVTLDnqdcGWh2E+SriIIfNpIte3sfk3AymxsZJTYeXpDiw16hjmew1aWLWPb7dERpYXe4xqSEG6JCuxC/+zOr0xmZdrpPBf9cCXa672lQuZB1LNeQzp+aWyv3PR2bNd794bM4dXqvo6Ds9WEp/4rHEpJDVM0cpyVT3LA3TBvn6dxcI6JqhCobuM61/0yQZv/MY7roweI1TAKEUtXkOHFVE6+yp881dh3hMVYkS0Gjnp0tvJPjkexWE8f3a78WxqDfacgzt83GDeHdcspWH4Vo4NLbVhMw28EA6LPcc2Y+ZCWbihtQw2ydJSpDzPPLz9Tiy/ls55Ozeq+PN3oDB/pdJjMnv7QLs7j/b9jtrAOzOH33tm6+/ghd/+dc4tmcZf/TIHO4+DuTqi/CwjmByFZuddQS5GHnpvzVypIYmM5TFFelyPtvMNBd3IY3uxC+eD/G978a4cv0QtvozaCdU0lRalCU3MeCUqjeDD+NvYYJIS29iNSLx4MUVeP28GAz+qpWN4etMNUMCU2cAlOUszetWlWvYY2ISsPwwE9DSFds0LYskq4AKVbyyCQIGuYOA29Cp5JW5LsphG3HzVdx31xa+/HtTOLT3CuLem7IvbNb24hvfjPDsS/ux0dmHjjeNOMmL7C2THjRhZpAuwbQ6bYvHhSp9acBv3cBZNbJeGZLyl5NwgIk9d8YUUjGycMtgNgUuFogRyIirF0UXqNTFATTVigHtTUCH1C3s6HJs+ELbtyrjEghYFUlfvtoCjkTuC0VJQkRUru1vwI/fwtz4OXzukRLuv2cLlcLbiNIaQgbtrFIJ6HAAB5PJEbBFj0EAJdKzU+7bE0BuGp3uNBYWq/jhj5fw6pkqbn/fn+Pw3fcjLBgVwnfjaxQg2f6smfWXap9cl7gUL8yvYOk65fwLaLdqaDaM+euxY8ewe8+cVDa63abcZyZk4lwo48Yejsc+dNtv18PxwCc+O+ClFwuGL9tqGTMvWcRhMlySyRITKRNgMzBi4OgnPjabNbTjDgrUhM4B9fVVtDY2QLoRm8UlQN4BcJiHZ1iFyGbZOMWygfq2fzuyn6MWNZlwOh0dIKLH8CzHXhfibAYqdjLEowCHsD5UO5ubUgZwZGUDR11LduK5m49oTDuUCHdj5PuEluMCrMym4CWmguJel5sppBRuqVzGxMQkKlUGZr5UNhotAk4T+JL33m32TPP4eBWlEjnmKYqFAO0uKTR5NNsdLC6vYKPeEiMfulcz9gn7Q0oD6UVm0x7SjOjb4W52OhbbspCO8Z27sZnMqgl0s//rcSJ0kfPzWNuqY3V9U5awuckx7J4eRzH0ML/eFS4/q3kMfPX+SBDHql+YSLDI9r+5mVmp/tVr61hbJ984RZUO4xaQ6zgrB13AUjFv3KjJXe+aZnX2wXYZ/FBHPDbBtVyLcC19ec54LAYDaZ8ZdDavG3UMwxBkgGMoTVL8ZyZ2B8DhKmZpoKKUF+ml8clXp1pSWSo7zc4GSmN5PPa5L+H8Wwu48uZbmNk1hsPHD+DEnXdiabWJv/7q13Hk1kN43wfvwTe+9qQ0V8uaYJv1Zd1QPn5nHadO3Y6Td96GM6+/imeeeQaRV8TU5G4sL61hei4vAbECIl63UJDs+POZM8c2VC1WYjgWfM/ERJWkAZw+fVrABcdFx4mO8QTMpcg3kt4l8lVjXL9+XY79qUc/LfeSYOTJJ59CsVSVissP/v67OHbgAMZLefRaLSxutaRSQNpWj5sN6aAMMAk4kgQVGJDEa+b1q5gGg0xeS4t84cQ8I+NjVUxVx1DhfO600WcvURohV8wjzvvosVpcLEhlY6pSRbVURhpvyrlLtcAKc2j1lMdfrbGPxvQ8KFWJmXoNgOMkh+XVNQl62ZdXKFWkgiTmgTbY1AoFj6eqVjpHSiVDOXLXUKlo2qZwAg53TVPAIb02rILbvjF9brU6p8+MNG5aQOImFYYgwvWlcOTXHZDhAg49z0Fwbv135NkcmLAOAQc7CbN7Do+h56TXznPjz5pY0Oth1YtfOt46hjqP+axrT4i7Vuv5uWtzFnSYa9le4dZnePBasgyky9mASBNBM5tr3s0mY32PXqd+tns+7rrq7ieuf1EWVMh9t3PjnQDHTvsvo/Bzb5zGG8//HW45sIHPf/wQjuxK0e+cRVQ4h1J1FTl6K4h7u3yapbPYWJYgQwr7ObTiFF5+Gn3/MJ5/qY/vf6+B8xem0csdRuJPSXLHKB9t7xOwmn7GUM9WOZTexNgkiCvwk6IN8rM79U3+zb4Be1yBN/ae2BSkCailMqBUL+sTIYG7VRei27oAjmGl2tHZGig6KRgxgMScVy7XRg7X0e+8jvvvBv7wsUM4sq8OP7kmTd71xhy++jc1PPdSBZvxOHpBCV0J0AOE0qNLWd5AvGQMdcqhO7k/m0+zlCn1pRg2VkslR6hoJmgXsX/pzbCN3wo85HXmHunred9MW7ypRBlzPdszYis520iVbsAlcETBmV6Duc+8H6RUdbv8BNLRGkDvMvbMLOBLv7cXD97fRTE8J0AkTHumksReGTkP078h5xkAFCLjvpB6FdSbY+j3d8Hz92KzMYEf/vwKfvr0Mo6c+jPc+d4voFCu/pqT6J1ffjPAwQoO9w/2DjKRF7LS7xXRbTOZQl+YDjrtnqhuShzUquPkqVvRatUwVi0h6dOw+10EHI/96V8IlYDNsK1mWzZuBphcQLjIhgHVXUw5nosYs7qiyCNrG1VOYmkS5r8JQLY2N8QcDFS68oNhAL4D4MhuWDsBjp0WLa1wuIukuwG6gMP9vR5vJ8AhSz0Di5sADiOJZkunpNBo8Gszs6MAh3stLhBwN7rB7/U4mQxe9n07TUuVzdX7ye9utjuKQqlqMCjjcsLKFrPAVE/iQ0QqHZVYWq22LALTkxMYn2Dww8ecMp2hVEg2tmpY29iSwDeMmNk0TabMDvAzpWIRKHVu6C6cs54VCqSygG8QyNr5kwUcWWO77D1Ou02MVSfEtbnRbKFULKBaDDBWzItk4BsXl0TkgF+aneZnaMBLF1xmDMOgiMMHD4lC18ryNTFdYqUvHxgqom7q8mzYoFmoGamHPL0ICDYopECzoX6CNqPXXIAiA9I0NVn+Xlu+8zwIgKQnAMYUT+aG3XNYOTK0EvpvGGoOx12CPapg2aZxpVTxfDRIFGqObWrmtfTjOpKYdu8FBJGPbr+OqdkJfPpTn8cPf/gkamtb2L13HHP7ZnD3fQ9gZb2Nv/nm3+GW247i0LHd+NZXHx/MJ/U/obyyPj+UVjx+9AgO7NuN1dUFvPrCSziwfz/27d6HV156FcWKL5Qqd8z4Xh1/rfCZnIUngIPfee5jY2X00gJeeOEFqXCoCzbBGHtsOEYEh1zbitSS51xLgf179+E9d98lr9m77yBefOkV3Hn3vTj98st4+umnMTFeRa/TQJvPQb40aOrVoE6lDzm+bPh2g0YNUN15y6CU95AJnTIlaHOSt0PI/qN+Dl4hglcuSKWjRfNBVhvHJzFVHRdfDqpasZFcwBZBQT4QChsBFJ3gTQarL9UNmYeibmTmRc6PRGGMctZS/alUBFhJ9U2SAWadl/Xd0mp1LvNaqKKlgEbXZq1+qIiE/p73LVvhUAqnvkb/roCDwaK7HmaDYhqF3fBM2wSMrLuOlK8exw2o2Seoa9+wUXUIYhRwjNob9Hp0LktvklT4TVVDxt3SJbWKwd9r4kJ+x4om741V7tJzHNyfDEUpCzpUecoFGtteoyqGMoxGYkneo0an1l05u3/qGGXBpDsOZmydQHeE0qJWOLLvG3xeRscmu083Wy2cfupnuPb2z3HvnRE++/HdOLp7GX7veRQKV+GjbUzg2IsoGeoUCVkJEn/mEOT4XIdoUwaWik6YwtnzKZ7+RQ+XLlXQ6c0gAf3DLGhW+tTA78Fkug0Y2d6TYPoiQngD1aNfj1IlMbgDOMxENpUVBt9ioicJRdNTIt9VSUuCcnp39+GLDLBtyjY2h4MAfHB/Bpl9y+2RudBGLlyG58/jzuM+Hn5wLw7NpSh4NYSBh25vFt/41jJOvwbUKYbLpAc/iWIhYP+eWrq7ZUK3/0IuaIfQQ1GPBQiDCszQKG8bjWzbUfR+EBQMyGiWeWWrPJnXG+qas5ZYgCMVGvt7kVOWCo1xrzdgpIjIL9J4HV6yjrmJVTzyyTmcvIOSsBeBeAM+/TwGlCrbV2wBh/RwhMRaJbR7E0hzFCo4ioWrwONPz+MXLzYQ7XoYd33ojzAxs3unMO03/v3NAAcrxEbYwsQ3zWYLb7z+Nl556Q0sLq6CNYRSsSLrEwFJoRjhS1/+InbtmkarXZd58q4Cjn/3n/43QT1cFAk2WF7hIjTYvC39TjaoJJaTpoa8qM00m2g1t0zpPJfDxsY6NtZWRFYtJOKT77aR7R0ARza74v47uyFl74wyrnYCHFpBcd+37bU0ulFejqt+pc7cDmVrVIWDKiF2HTGBtS7K2rTsPI/Zc5Qg0vWksCepm4v8U7X1R5Sz+ToNBnaasXzc+DrNHrobDTOQc7t3D7KaUslgZcv21PCYvs2+814b3nYZM1MTEA3wtI9e6oufAasHXCwNvcO4XYubKGVmlYpgFcrcRmZZDhyusLsx6n1xqx26sQ2B6Y0+LG4AmPRjCU4ZkKZxD+VSQQBA5Huo17bw8hsX5SONBK7hmwvQDg0VoVyhOlMfxcIYjh89JmN5beEych6pUz7yoQloNKOtoIWv4zEb3QQhaVKtpvD0mUmo1duoNalVHonJEgNHfjYVqUgTYpBdb5jniluRBnimYVV9IYw/AINZEzyawMYFHLJJ22PzbzweM/pcWAiyJFsrFIIyAr+MW28/gWLFw0ZtE3v2HsJPfvwLMEPuhzHSoIu9+w+j3gTOvvU27n3fXdi7fxrf/K8/HFTYRPCMvgVWapLjwgB6rFxEtVRAtRKhsbmOO04cxWR1zHheBKa5WoM7fR40oBsaX1qVMeoSWdNJmjqywnHx4uVB34QG0KSu8avRXJc5nPRipD1mrfI4vP8AZqYmceH829IDUZ2axv3vfwhPPfcc3jp/TnqN6JbLuXJtc9PMT2l/tUGLzZRTLMKVmpaQzwHGfF+e+yvNw9hHYk3uaKI4O1nFzOwkGjQFZJWWBpWhL+pdHMMS9e09D9O7DhqfkpDSmG2hkI6NFaU3iI7oYwVm1PpgfkCCWPZ3WPDA55gtCLzPvOds3OdcIeggTZA/s9Lh9iS4Aajp6zAKZPq8KX1Inxm9P/qs8phKK5Rqj0Mp1WSH+4ypRO6ogNg861ljsGGVQ8fbDcC3gQ2KW1hjWKFBWXqPSq7LZ1ppQXfPcddS7bGT5zMw/VwupYoFDo47ky5KC2Q1SteETtfMV70nuubrebqflQUbZt02FSR3T3B/HoiKWMBhO9pkXso6aCfoqOvjcZQu5+5No/Ypd91175XbIeYCT3199vOz95mnt7W+iWef+iU2ll/Ag+/ZwKff38dtM9cRds4iF2yCSoQUae1TmlkFkqzSVL9NJTsfubDNcjq8QgnNzhiWVibRak4jSEvizbBtnO0xzMAamo0h9dhgXYJ+04+XeDTZUx+InXbZ0b/X/g0aGA76RGyTuJFzNqp3+tmG8mPOQ/ZgJrr6bDy3tCEb5A6AkX22zHnzGofARSpjuRgtbwOpv47JUge7K6zIkspZR79HBbUJ1FvHsd6cRjvqIS2xQZi0XHYWloGYT0wHPoP0gdkeqy+GomR+p5UDXg/3EtNwLz0wVo1LGry1V2XgY6HUJ62EbLtDFgAyyd1FKk3zFugM6GRuA7oBny740QpJLEZ//BvpQZRnbyDnUeGMyRY+W+OIu0Wk3TxycRfozePAng7GKleBdA0BZYplmdC+EK2ymQoHK5gE9wS1CfbBC05gZXUcTz0xjx//7CrCvZ/Bez75p5iYfffBhq4L7zQrKYtrkndWlMUPRHJ6dXkLy8vriHstEfwRE+TxcelvZYWjXM4L4GCS7l0FHP/Df/7fB7KK3Y6qq5gmRZMtM+UsoYIMlAHYuGiMp+guyYxcs1bH1tq6VDyEamWBRtqzTdEjAIfwewcqVTv4aTiLxaiFkFk/9yv7GlUK3gmQwDbKupkyzZzJ735FwKEbrwIO/fe2Ct+ImeEiVDdQ1k1FFi2HI509hAuWRm1ewnq1CjUaxPHemAzxGCqTYwOFG26YYZA3viug6VTPOof7aLUbRtc/b9yYRTknCHBtdVOAKmkaYuIVhIbqY7OllELWjZqN0OYhGSqPkVKVPW8FGBr4KyDJborm30MVslHzQ4BDP0a7UUdE+VE27kZG4pXmbwvLW3LebpCg1Ak5Ly54aQ6zM3tw5NBhuc7r164MAUchHDSEqryo9p0wc9/qeVLd6LSb2Ds3J5Wk+cVlrK3XAD9C0jOUKhp8VcfKGCvTn6IlEq70YmiRomYbWzVg04ZZjmOcmOz0Tk3jcWx6IxRwcFERfn/NKHWxwhX3fExP78PHPvFR+IUYz51+FlsbXTzH1Ffqo95ak8oHPHpOkHKX4PCxvSiPh3j7tQU5zkDcwAa7MnQp0CQPmMIIiDE3MY7p8QruuPUoSnlPsvY8bwbDWhHQZ0DpHlTH45dWOIQTbYE2qXnNbijgib9jQ5zMw9DMTQFqNK5ij43nI+97aNUaks2aHK+KytrcnsPIlyu4vryK5155BWvr65icGkfca6O+uYF+FErfjFQupZJP1RnT0M6lJ7RqUi5odqlBBZ9lawaOVMpiJSmHIB9iZm4SM7tmsLW+gnqjISIaPmV2EwMkeWyedxqOY2JyHBNjFVCNmhzmKG8a0KPAR+RksFPP0JNc4zo6qUtSIufJprJZ25IKtniZFIsDtS6Ot94DXZP4GqlYWtEEzexrtl58NhwfBt6nLKVKyAs24eECDn3GtOckuwbos6wVjuy6l03UuPNmALgcwCH3xAqSuEH8QMvc+YBR64wLONxqLCscLuDgWLl9MM2W8WhxAceoddoNHtw9YbtM7o3Aw91nJMFgpXWZ8JHnxumxGbU+6v6xE8hQAJoFLPpvocmMqnzoRWblTx36NF+igH1zYwuvnH4C1y58De+9o4kvffQo9o1tIPQuwQ/WkHps9CVVzHqvSAAYAv1QqoA5r4V2b8N4N3hlJOksgtyUoctwj7f9ybrbaHBveigY6CvIGGbgxXjOOl2PEt+4GfzgesHnmIDDYBpTRXGrHsNxNCpKg/OS9+XgM/iXLc5VtzIAxPSgmKDfNFhb+pEE0mas2n4LCDvw+w14rTqiuI+ANDwqS4YTgHcIzbiEXtSFX47R539cr9KyMIc8tOHnunIdQ1lhSvIS3NheDInBeW2kJ9qeDSv1K5K/yhIZABSrZrWtYf6GJ9z2sDhN56ZkZHtcTE9OFmjoUVRNTFzFpX+Se0EH8KxhpOwjXFDH0WnS1X4MY6UKeo0VBFhGv0vqbQvE+6w8mWqXgYJK6eKpMNHTRwmJN4fEP4zFpVn85KereOqpTUwc+hROfvwPUZ2Zu9lU+Y3/frMKR69n/MRYCTNxiQ8vV0ASU+rdE5GSRCiLqVT3KYv76Gc+gSjyMDU9/u5Tqv7Nv/9fpGdDDM/Y9BiZ7Iwq63i2KdZwyz1jMlXbkNIts7WlSg5L15exfn1JFAFKhYIEEGxQpIcHAYcsajtUODgb3AUrG1wPlTdGq00ZtD/8yi6cDNx2BBuy4g0z5NsqC3Zh/FUoVRJsDMp25lxUwlUpBe+0yWTPzz2PgYGd04cha9c7gBD9u36mbnYawPO+MfAk6NhsNUxTsRi2+UI9iaw7rsyJHPs4CuKIy+CVD694dVgjoqtLy0ZQgFlkm8kzgM2cYzEsDHscbAO+663CCsdgb7LKWRLAWilatzqTvc9mDEaYJbrzwQ/RqG0izKWYKEcoFkhmyeHa0jLOnb8g5nYKFCRYswZuGmSxh4PZabpuk4NPcFXbWgMNBxmsc6HnefAYHFf+bAx2AgEX9U6Cdr2GbqeB44ePCMg7f+kq1ta3pPk4Cqj4Fkh/R7kUSQmTUp6krhFMd5smY0zvED57vAcmoDXjy+A/CzjUadw4m5vXK6WKwZBmtDVbu7UV4z13P4iPfPTDePvym/jFL5/E/LU1vPn6ZVEn68abKJYCtDpU7TGbWy9uos3+gmBicP/VM0ZlimUe2z4BBs+UaJ6bHcfttxzB1GQF+/bMYn29JmPK1+r56H2QwG5AKbQGcFbkwcw5YL1mTPH4Wq47VNrg9bGawGv2fUMPLYQRCvkQvXZHnk3Spg4fPowHH/wgejHwypkzuDq/iBeeP41WbQMT5bI0E7IZ1fCGjRKLubahsaSCeZ2vGrRr5dGnrCUThLK4U2DDR0pJ30qIwhjpWn0BAobeZOmZohpmPWN6xquC82Z2egoF9nvEpKvSlTyPglVfY98UvxhaDbL8bB6m25U1/OOBuOnQJJBjxddFBeN4rrPts+wAACAASURBVO9RUKAJAwJCrXDoczloKJem8e1rUZZStVOFQwGHW+HYlrkf9GU5qh0jtmUFprqGusG9HM8BRAy+DWga9vUxcTbqS9dXTT4p4NC1TkJACbLMuBvlOeM9pRV/Ualqmr4t/X8QEGkF3Wmo1+DB/S5SzE4lfDsYkZDP/F0kXLcDDheUjUpM8RrditbIgRjRY+nuL54VFNgRkDj7u3vt+rMr2d6obeDlZ76Na+d+glsOjuOzD9+CU/sXUalcQGPzbVFEjMY8cUNmUZRJjn7MC2egbZzChXJJCirlbOOcCC9IhUHGSCsISs/iw2MqaNvTXjaulS47KiIxaM6+YuRo3fDLLAFpmwqTQxcyb9RqhyMaO2gI10BX1a2GVKMbFa7scZweEiYqSK/2lf4tcMVHkhaRgNK/faQUOLGRunHUZl3C9G2YEdI+Db0qCwBkCur5WWAk6+Sw18K9vsGE3ZGONRxGmdeDYw/HaDCX1CtwIJE7HCfj3m4kdHldvP+k4yWsSORIVouQpKTkUeqfniYpgpTgqgU/1zSVmqAir6U8ei5pmTGU3qWQKgXo0szdG0c4cQtefTPBj5/o4oWXxzGx+zO4+0MfxcTcu9uzkZ1gNwMc0l4sfb6GxdFoNPHC6ddw5tW3wHwc+3C18su+xwMH9+H3/+BzYkBJx/p3vcLxxa/8O7kGafILDa2EgYoutKm1ROeDTK45eebcrJiNK5ULaLbWsHztOjq1BsaiEkgXoCMu9zmPG6s6ge8AOIwsqFk0dZF3A3B3cxi1YGU3jGzw7jqBZ2+WvHYE4NBr599/FcAhAaA2t9vFjZ8rm7eWPUdsLO5Gotfvbjb82QVMbkCiWVTl42fHRsfBuE0b2pJSagg0tIK12tgwFLogLz03QhuxYxKI/ngXhVIehWKIIMoJhWdldRPLq1vodvpIbHOo0JGSHlJxHs1J1YufGVpjRjkfW81QkGDG31TA9Hx17N0ssfuzew/5Hm1Az953Hdt2nCJuNzBRzhuTvlyKZruLi1cXsLHFPgkzFlr94fv4s3K1d+2eFPrJrrl9YmC5uLgojVYsyRYKeSRpNBhXZoQJChh4MLDnOG+1Omg1G0LnOXr4kAR3b1+4gjq77dmM5aWiQkQuZeCxET/CntkpjFfLUnncNbMbFy7QpO6q+DeQRqQ9VawYtdqWI07JVOs0rgo1vPesnLhKNJwD/LeAFKvq1GwCjzzyedxx5+34x3/6Lk6/+CyuXd/AxnoHESuZcR1U62q1aBzEwL2MGJQ9botDqQakEmwzM2eBAv/d7ncks08wm/QSVMYKOHhoD06dvFV+Xl5YkQqFSo7q2Ou8HspCm8y/a6rIjXCjnpNxkkAvKsrPbJRTpaBCaAJmEyQbYCKgKwrEf4M9HNevL+HKpQXErS7a61torqwhaTUQEkAHBkib/+3ss94pMlfEyXUYlLt0IZ5v7DWlShT6eQnuo3IRuWKEft5HEuWQC0wFhaCD3iFyD62HEdXfGDBzveX8pg8OEwWU+9X1YrxsKGlCdVLXZJbNB30ddC2nKafp+xExySSRvruNjS3ZhBRc85hKK+R48ecepSVtU7okVmxiQZIJpA5ZylI24NfAO9vDoUkJTX4MfBCsAIaucfrMmwzujV/6eap4pQH1ToBDEhcWcGhPFI+q+4e7cWf3IT0XpYZKgGrBISscupa69CvlRNsC3YA6m12/sgAiuyeQzpn93bZztXGwqSRp4GyaxmX/srLrOj7bQK0Vphg1vvoZzH7uBCZkDiplOiP8MjjmCNl6d6/SSozO5167ibdefgLzb72I/TNtfPahAHcdWUdxbBON+iX0utdR2VtASIPAdgdIQqGIpDEpsARchqfv+7Fw63Mk2YtymwbhRqxD5qX8yhrZZQJW7etggJkhUYycj7/75T/HCDgVDfMUDD9k2/1yPtulsPPXQ+Vci5f4bAToe77EqHpEU41KxZxa/ExIm2WVyA/R7LYRxx2U8jnki6G0DLTbpJ/nUagcQjR2G55+fgNPPtvC629PYmz3p3HyfR/H5NzUP8egbDvmzQAHKxyieGkFa+g0vrS4gYWry1J1Z4/jtYVFEGzQEuPhj34Y+w/sQqfTMM3x7zal6rNf+rfGqIs8XSnL8RYMM8w9PnC+cSDfrNVkw+cFMLHDDM7i6kV4vQRlvwCv10er0RKKQlDIY7PRQF75+QP9UjMjJCjJUKp00XEDUJU4cxcpd8Q9K2uYDTgHAWyGJHxDYGrlbPWY2QX5ZrK4rLBIpshujJoNFXVsqzzkbhijNpjsrHRBB0HAEDwYOgm/NKOq2cYsaNOxVPlU3l9mSalUw0CBgRmlYFGmm7HxKeBnpXEqtLh8YGhGefYrs1TqJwjznjQ8X7u2hmuLa+jFOeTHSMnqivSrUKeENsXN3WzElPEcXP9AkWroHp0MMvY20+T0tLjX5NIY3HniNo2PGseNRhflQohDu6fg9TvotptYWdvA+UtXEBUqg14lfa8GF4MqS9AXb46DB45ibWVV/DcKeYKrjgAOL6hKZYOBIIMdNiLzvKmixGBuZauGuN2SwOzwgf0S7F26uiCqKaxwUAGJAG9yvIw06WFmYgzvOXm7ZJQWFq7ivrsfxE9++mO89dZb2L17F2ZmJ7C2tiJ9M6YB0fRfuZQqrXAwACG4c7OrCoT4OzH0TH34Xglf+tKfY27PHL7+zf+KF158HlfnV1EsTgKbGwIsvIBcdA/9nmlu7CUsN/fIAxoADJ6HykNrPwc3fWYhw7AoTfK8X+OTY/jghx9Ao7GJ9paRDSU403vMc9TKAfsUtKIj37WNQgBAjHZclMWSf5ud2SVzcX19Q9Y0of2lFnAJlSmQ3rMeq6+VEj72sY/h9IsvoloZh9f38dLTz6PAdgoqTDXqImFb7zRNU742/xLAW4opl5aCNTxVCqnQTK1alQCOsI0oKIpjdr5YgFeKkKtESAoBekEOsZdHPiig1+2J3w35UASMrHgQcHT6DUkCGDnZBGPlqlxnuVg2PUbFZAAaCDgE5BeKBoDwPeSAMwtt1aAYe/G8OE40ad3cZDO5UaJSECD0WStdG9uEEH8nQbsjoct9QOrxTrCZpVS5KlU8N/27Czjc9U3vu4KbnShV7nv0WeX5KaDR4wyfhe2AYwAaLEVvJ8ChCRBdb11wLUAzovmpGT+XysX9kskH9nDotewUfbjrvbtXSLxkk3/u/uQeRyuAnNeGWsO91Zjryv5je9L0vmX3NzfRM+r82Ifn3t8s+BgIku5Eq8pQqrL7r1vh0M+Pu22cef5xnH/x29g/fQl/8qXbMTvVxuR4C+PjTSTtS8jF64hbCQKCyISeYGMifJF6HcQp+z7a8EspmKSVAsUgXFXgYc2y5bxtJn5E/7NUNH+z4sY/e7D5//8PGKDC4aUOgMbgidg+DNl7KLfWR5rkgRxNV6m4REWpLhKvBfhM5thEmfUyzNHavV+UnpiYPR/5GH5YQj/2RPKfXa5BqYx8eR/S5BZ8/3tLePWVCVy8PIfpWz6IOx/6AMoTY/8it+dmgIPhFPdCqlRx7Wq3Ozjz2jnUNtu49dY7MTlRQSFfkqTf1772NRw6fAAf+vD7RBa3VM6jH3ff3R6OL//b/zTg7uapliIbFbvabeamB7T7PTS6LXTjljGoykdobW5ief4qWnaT00X1hoDellxlU1BzMOVDS+Q8bEh036sDmQsMCNppQ2AZbDtA2X6fxUF5h+yLvM/q1u8EWGK7WmU/Q89HKzjZTWWniXDD761fh3uNw82WtAqT2dWNzw28+buwYDY6tkXINfB6EsPb5gTbanUlICbQYE8Bf6/GYAyOZouzoElEEgJdmmT1abaUYiyfRynKwy+Ql00SEsuvPtY3ari6vIpmpwcvyiNvFZEkGPFVq94AVjmfESoz2zdMEyS546sBhJkzQ1ldF2joOPjsg+DGb+U3+0ks9Bn+vdGoYSIXY/e+3ZiYHUcuDHD27Yv45fOvotXKYaw6gxAmqyyBmjRlGyqLgEhpNI1w/MRhFAshrl27IkGENHP71AdPMbN7Vn4OgxLarZ7Qgzw/xdQ0jeCKWLjSRr/XQLEIHDg0i61aDRevLMOj/0LCTIuHoN/CVNEXnu1995zC2OQMlrfaOHjsVizNX8LjP/2Z9NDcd8+9eM/dp/Day6/g5ZdeEEDYojqLVcFxs7tDGp1IaAwCImZ3KQfL4GRhYQFoxyiNl/CxT38U5YkKvv71b+C1V9+CT+3zfoAkXxfKpQl+ErDPS5y7g1CoY6xcKCWH46F0Lc36B77hjkqzcnkMdHHmXKyMjePo0aMohWVx2G7X1jFZlclm5jvvPZvd6Fdhv7LBDn9d7yaG5larCejjtQntc8s03QdhX2iCNHDk+sP7y2C+Hffw4Y8+jPXWCsbDMjYXVvHkj57CRGECQVhEsVpFs9lGPmyiV9tCyp6XZgOsobMRT/xneH4wJng8Lp839mAYYGSeyzKbv8fHsJVPUTq4G8fvuRPV2b1iQtiPAyye3cTC8iI6cQ2teEvkCJlBowZv6FNa2nioSDBtFZGCfEGeZf7fE334PirlEioF3us+CnQnjwKTCPAtx5tAyWr+m+MYCs5moz5oeBZ38qgowar2w3DsZH3x1FjQ+GgIcKW/iZUl1yy/joVWXQgKOV/0GdO5qhUoNp9yvAQo2BJSJzY0J+klS9WHxqwRnF8EOuJd0+3KuatxoVAP26YC71KtdG1RRSlpYc1UVTXQd9ciAUiOMWG2SsDPGCuZfketmrAioQ3kVPqLrSfAzvvBiCjXWSC5/rsgKrsPKJDM7pG6Vuq4u4kUd/3NjpM+53o8vead9tC+7SHKjtsAyIzy7nD7OCwgGez3el/SBMsLb+Dpn/6fiLuv4RMPH8Fjj9yCXO8M0uZZRP11lP0YUULeI0FRGbliGShw/VhHnGvBixIjqWtphTsDB23dduLaHeLZf5Eo8ncfMhyBgTu5bgJDypT5TQYNOo+TYI2UcUsEpDSNjOjcZs0eKdrSADx+Nz1zg2pI3wIOke5tIleOBcw2GkA7LSKq7kYcTmFlfQxPPVnDSy8EWFw6ghP3fBa3PngfQq7D/0JfNwMcSUqTTLKWcojCirBSHv/5M3jzjXP4j//xf0IPl8Hltlio4rvf+UecffNtfOUrXxGD483NdRSLnXcXcPzRX/xns/iyj2cQaA1pEjzBbtzFyuYq8sUIszOTWF9cxLVLl1AMI3T6Q0pMNnCURco2HMpmsQPgcAPJwXOuFCRrHHUzwOEuiO69lv12xJceTysT7ktc8MENf1Sgo69nXWjUdY+aCNnfyXg7srd6zO3gbVjVcMdpcCzfUGpITZNKFd2ZbZMiF9vCWNV6FhjpUQZiRLO6cRe9kpSW6YjObloarJUYsDCAYpUmn5MsXifuY3l1A8vrW2h3GASRl06FEHN+Emxanw0eQwEBTQRvAKHbdryhDr57fYOMq38jIHHvhwIOVlgkC0nTC6vYxBXkwGQZu/fuwtzuWSxvrOEffvRTvHn+EiqVGaS5PMbyjmym3QgVLPFzKuVJHD6yH91uC4tL16RvQAHY7OwuVKYn5SEmY6fTNtJyVBCiykMYedjcyCHuNVEp+zh0cI/Ik567NI8kV0CP7rmkylB1qLeFQ7smsX/fbrR6few9dBy5qIR/+O7XRZCBFYAPPvR+HNx/AE/87Od4+7xx+JZ7Z++3ggw3QKGwIr+UUkNRADqs84tUIq42fuTjnvfeh1bcxU8efwqXL16Dn9IMsIh6+9qAmsGatAEXJgiUANv2fmlQrPQbBRzGewQSoBZKRTTqLQley+UxHDx4EPfcdQrvOXU7Xnjul1hfWcAUK0VJT6h74ueiKnAjvGZ4DfVWLACDgIMBql4bfyegu5BKH0pk+2UUcGzUazh45DBuu/MoLp59G831Btaub2JmegZFyuhOlcQTI92oY/HcVSyfexu59U3k6FHU5iYVIqFYhnUa18SIkSU1859+KuV2jISN5TNVHL3/bhy75xZ4xd1SIUv7KRYuruDSlatY3VpCvbspdDlK3nZaXcNBD4b0HZW7ZXM4x5OB98TklHn+kj6q5RKmJiosKaFPRbZiHqxQS+Mx7xnrZgmrc8bXgPely7HumjEkECM4lSDTOlATckuPl0iiB9L0rtUDAkL2HPFLAQeDbX6pczkpgC7gUBUr7XNQwCFz1675LuBgi54GzTquqihHwMH5xzmpoFeDfd3L3IDaBRw77RfuGiSAw+6Jup7JM2fXO0n4RMZ9XRMVVEczog7Wr8pnkHPj13AveOceFbdCqeNunmfzPm261+Nl9xjdm/T89d/6OndsByDBkR123zdqzAg43PU4uxe6TeXu/jYYEacCovdscAwvh8tXLuGXv/w+ahuP47YjG/j4Byr4wN1VBI2ryCdNhJREbLXEjDVXSEE1V1Y5ZN5z2hOQW/NfNcST6zCr59AkLxO4atPxyJv3u1/+y42AAo6bVTZGnBHVqWIRFmaTu3FkF8ovKxo5pgIcf5NBL7gxmAQrIuL7YvzIGqySFcdQmb0DHe8ETr+aw49/to7XXktRrJ7EvR96BPuOHEPOMcr8lxikmwEOUqpNdTaCl4vQqHfw3LMv4I03zuLRRz+Lud1llIpVsT34+29/V3yqfu/3P4+5XVNG8Tp5lwHHF77yP0qQxhPn4sNg0chUWmOxxEOr02R1CeVyUZpbV65fQ2NzU7KG4o2eqSC4ixTvky4gCjhkwdSGIbux6TGyCyeDk50WUb7HNcEaubDbDJy7UejreFz2SGS/3ACZOu3uJuS+lz+7gOOdN5ahBK77up2yLnoOjmKvWSKdXhC+JrGKTxKgkydvueZKWdi3/+Bgc5ImxkbDcvcNZYoTkZuqqU54KIaBgI1I6PJ9+KW8cB1XanVcWVzEZq2FyA8R5kLJwvbpTq2BeqBUPBNwyfnuwMHWa6F8cnaTGgRs4rswpCS42TZ9P0vqHBPOS1HeKURoN4yEL+frVN7HBE3+KkVcml/A6RdeQrsHTM/sQbPRFSdb1xmYx9XmZf585OAJjE9VsLGxiqXl6+a1gelj2LVrD9ZbTcZ3EtT1uuxzaCEIPfnsKO9Lj0ESd1Aseti3Zwa1ZgOX55ekUa/HTHOng8lKAZWwj0O7Z0Vmd2puF47ccie+/8MfY/7SGanYsL/i1J0nRe3q9LPPYXnpugEaybBZXzLRNlhQACAKLLaPin+j3DUrDAwsScsK0hh+PsLxO27DeqOFty5exYW3F1DfYu8FfUBWhDWjFBv1cOA05PzpdJqDDLWATmsExs83FSqTiTYBqAHFMl88Tyh+n37kY/jERz+EH/3Dd3H17bPYNTcjVB824zIAjkYQqN3nc6thFNE4r/n5zPpz/RJ6F/eIEoPiACE8UaUyQWQi4LNWr+PUXbfhjVdfR94rYNeuvThw9DAOHD+IbkSnwSKiXoylc9dw/oln0bw4D2xtoddqS+Wg2evACyPs27dPACFV3FhtIaiPk76MDxu7u5Q7PrALpz74AHad2IdWTInbWBR2zj3zIlbWVrHZrqHZawsAYADbp09LH/LsadDMbLaASbt2cqzHJyalsuPTdyHpY6xSEjlfEcj0PQF56jgm0rl99noozS4FqxpGHrcjHjwce84N6fUpUJbZNJoTBMj9tKaUZu5R8tk859oH4lLK9HlVMMKxV4U18fCw4iTZCkeXD5StcLBi62bpZc21PVdSwbFzTuedAhoNXl2gQO6+PBdKf91BeMNdj7g2Zr+27UeWUsvX8DkxYH9YkQ+cfhs3oP91AIcLcPR9g2dAHOiHad3s/jkKcLj7yKgKh/5dP9cdD/ca5JptQkNfc8Nemd3AMipVo/ZMF8AQJPLZfvGln+LMy1/FPccTPHzvJO4+GmH3eBdhugz0l5D2V9FHB/0gFbNrccdmiJmQcmWiDTWNU+M8s/daBaltsqrDpmv26v0mClWjrut3v/tNRiDbmK7HuDnPjYCjR8Ahwg7SIg8/pZWhdeZw+txNg4c113Ud3Wl+yPlTnACKB3Btcwa/eCnFU8/5uHh1EnuOvRen7nsAU7tm3jmx+ptc+q/wnpsBDq6LXCdZUWelg2snZeR/9rPH5bl634MfkXWfpn9LS9dxy61H8YlPfghxvyV9qn4avrsVjj/57/9XJ0ORWrqIaVRkJpzNhdw4GUBxI52/egW5foxClEe31ZbykbsIbgsWmemj26zNyKjikixKOl8cwOEuhDcsrM7guwsSm5N1kXO/D98/nJjuzdGfsxUOd/E2C+qNGXj3OLyN7udm54iblRo8Ks4mNvQZGDZOu+NAAOhmpQaBpB1TqnMY6o/hbLMngAELAy+qJI1VJiUIJv1F+byu0kqfQMPPGbWkwCO7ChEdsCUTkIPnB1jc2sT8+ho2qGxD6lHiI5/4IgjQ8YwKkAAe3363Ckq8DstYG9k0yb+LoVnGh8OdQylVQjJO4u4YRz4DWdJKbOOuBwEcvEf0i0k7NZnTq2vruHptQdyY6SrNQLEXU7nD6FRrhlIDGG1iPnH0drR7DfGYWdtcgxf4mJvdg/LYuPQ0rLeN6zKDaQZTHGcT2BtFnNU6M9kxfC/GWJmu7R3Umy14YUmcq/dUK+I4PTtRQT5IceuJI3jwgffh7ctX8K3vfAceahgrlfHYY4+Jf8iLp1/AyuIStjbXTcBmezgM0BxWmxR4cF64QQgBBwNUQv61tTWk7RqCUgmTc7vRTDxstfp4+eWzaDUTcccO++uyMKmohEoek0IijcWBYXHrPM+CwqQXyPrBr/rmloCMWLxHEmlS+/inP4hbjh/BuddfRqe5iWI+MqaHlTEJ4G08u+MzttU0GXWj4GUa5NTXg+NDHxWZ2zkfJXseBDurWxt49cxrOHLoEHrNDrrNDiaqkzhy7DDued89iPNsFuwjXwmArRRv/tPTWDj9GpL1DSSkiOX6qLWaaNbb2LVrlwAOemgI2Oj3DfiVoD1CJ5egMFXF7LH9SAoRNhs1aVxl8J/WmuiyMY9UL+q6J/yfaX2igxx6jjodHcQFMFEc18oPc7z5nHMsvTQRQMr+oanJcbnvpbx9Plj5tJUp9vtocKxNvwLaWgQdDbOG5IyD+tjYuAEkXaNkyL1Y+xlMvGaCa+1t0MrXEFAwiWVosTx3nT+8TyagHTaiE8DwNW6FI41tBdcq1/E9CiLU+8YNdnXe65qsn2vWcisA4FSld6IM6T6ggMMN+rftNxYQM5Nunj/XWJXrp6nwuueoz4u5lqFi1qj4Qp+rUXuXDP8IurCeq+4j2fXTXQ9GVTDcv2vTeXaNHrwmQ5l192bz0G5P6GX311HGce5rjAsCi9YJFi7P40d/+zWUulfwqQ9P4H33p5ibvoBq9TIKpXWpGnbiVNgaHHcqw4XsHxPaoQUcBIiD/dc2jKvcqpXGNRK5/Bs7iCkQInZ4o27P7373zz4Co5oyfrUPFUVNrpcSH9A0lSpU1npHKFQEGUyAGRlh3nL6o3Btp2oX/+bHEwhye9FN9+DiQhFPPNeW/zd6x3DyA5/CHfedQlQwfar/Gl83BxyGhcDnnDG9SnaTTk0xmgvnliR24b5MxsGBg3swOzeBWn1NRF3idvzuAw7JXNlgkSVcLjJUo+Lm0E36olm/tbGJq5cuo0e0JBkiE+C5CQw3mzKg1FjAIQuWXehlHcoAjmxmRm/eqA3BvbEMim9Y5OwLZEF3jKf0fTcuesMj3vi3nX0eZKPVTP6ITJgu+Hr07OSQ4NalmWUyVSb4HQ04dKzpDyBZNV5rYJr/QzF4G0d5rIJ2zRiJacZXlVZ0XHteT6o8rFYVqOvvketuaRz9BJtbbVxbX8VysybGZGFUgN/PIR8DBS9Cx+vYpl5y7rVaYW6ujKXdkNz7626+7L3QzUwC6IyjuooCuPdu2wbaN4CrQInaNEWr3RR5O9NnQc+EDlrdHuavXhPjs3KlKq9v97oSnJJfoiCDY6NBO/teGLgd2HcIq+sr2NzcQC/pISqVMT4xbfpZ1rew1jCGX5zQmqnl8WIKKLDUXyyREi/UpZy9DwRxQaEoNLUqnTzbLeyem8TUeAVf+NxnMTs7g7/8y79EvdVCu7mIe+66G+9973tx5fJFPPP0L4RyQ08RnitVohRsuMGJBh0ukNIGMrnu1DPqUH4X+XIVaVREVJlCvdnHE089h16XjXQeOvWVwf0198CqryVGSIIBfTYYcp+huGNUodI4FqBz8s7bUa9t4sqVK5ibm8GR2w4il/TgpzSxI9e/I8ctlitotFtSwcx+uZ/HIJnXrdlutwFaRAsKRuqZVSJxG2dVNKIzcRfPv/gCCsUyDu/dj0uvn0Wu1cfM9DiOHj+KqOKj0WthvbaGyVwVa+fm0Z5fxXgQiUwm+51i0hl90+AuFZzA3JMixxcQUYbCesvIMIYeUIzQTrro+x6KlbJQmTYrBVGCkk0xHwoQlmeAVBH2b1mJarmf1pBz4LfhVLRmpyalcqXzl2PNakfkmYCeAJHJAumhSNgXYKlBifk7/6aVDvbsEHTwtdWxKUOX8kx1ot3tDJ4X9qmIE44FCjLvKX/McbfKWfpsK1DgveXPBGg6b/W5UUqVW+FIqHhopar1+dTnX6tu7vxwg22+bidK1WD9dBJWo/YRpWG5gMNdvxhPD9c2K0lsK0gKKNz1Tde44fP5qwGOwXqaMQHUMcsCmuz5upUe3Zd03XOPnR1L3TdGgSa57gxD4YZjvYOPlhnvd36+OS/1mAQdnXoPZ556CRde+gH2z13Bhx7O4eRdLezZW0cQrKLTqQlY8OhA3k1RiPuI6MMhTfXWSXzwXUqt1qGd3423hPEeY9aMANj4NvwOcPxrhNNy5zMffPPKxiDeIt3Y4grGm3JXVQRAqhvWwFC8Ojyb9KGztgEqaVJB2TuB5tosXnipjsefXsWl6+OYOfEJHH/fw5jalyWdVAAAIABJREFUMzdgcvxrjc7NAIf0G/b7QjfWZA/XcSapCEBC0qbrTUQhhU2KQk1ms3inSypZC6UCG+e5dwCFpI7HPnQbIj5LMrbqcufEz+lNzugLf/ofBipVbPDjhsAMpDYdlycrWJxfwMr1RaS9PphR5hfBIbO9sDrmo8AGf+dSqgY0qgzgcDcJ98bJQp2RzM0G7+6Gkl2UZWG1PSbZgPWdJsh20GGybjstymr0l70Gfc/NKhxK6VIAoBuSbgquz4T+zj13mph12fXjeahOTGJiagpRoSh0FOE411Xlx3Cz9b7qsYICs6ksjHsoRQWZmPyqt5uSYb56dQ090uusjjnfH3khotT0eKSB8VmRDW1ARx6OmQs4smCC10pRq8H77Ti7r+MKkZ3C7uvp86KAgwFIs9WQwJJBLsUP2GMyP38NmxtsEGOgXpBT6rM5PqJ6hel5keuiM7KtEjBgm5ubw/jYJNY317BZ35JAsjI5gVqti+tLq2i1Y9QabZGrDUMCLhPQmWxnThqsO0EiPQRezIbrjgSS7A1gsMaMeJQzikGHDuzHrSeO4pYTx9BpNfHzx3+KEpuegx7+8Pd+X65r/spVoVLxGBPjY7h8+bIoQBkah5WNdQISQ2uyjsM2m2yukzK1Jtvs+V2UyhNo93OojM9haWULb71+Tp47VorGZyawd+9eLC2uSEaEEsEcJ64T/JlqFvxyKS38twaRlFvmubF69sinP4lHP/1pLF1fwE9+/CMx2Gv0O9jaXMXMeBmliAGsNUmzwWIWzGSf20a7I0GuW73jtQ2D3hRFEUAoiPmfNPhGITWI8db587hybRlH9+zHpdfexFiSQ5my4HEP+UKATreLcb8DrxciadIwizTEkoCNvp+iOj2O2z7yEWw16gMvFwbkIszQasn9WXnjCgKCYXJ7gxyiUgETM9MY57W3mjizsSmZ9w57VnxKe8bosKLkpyhGHvpWJYjjwN4LWVdskCf3V3o0zDNCgDw9t8v0WgACqKuUJrc9DqxmyHHse+RF9DCw7xePYDZe254O8QehVjvV6krGv4XXRyAtgSj9TaLCgG7Hw2UrHK7ED9/P9/KLGTWdsy7gkHnpUKoIOFSiV+Wc3fmVXfP1WrYlJey6slOFY1QwrfNMJFSdno3sPiJGblbZUYbTAjkDpm50ntd9Qef1NtfzEZsSaRCj9h59v0v5HbX/6e+ylQx3nLL7yk4hQ3YflL0qw1nfvneaCkf2d9v/fWMPyxDA0Tth6DSv72MyZ/7cFZw9/RRqq0/hjjubuOveGHedClCt1IB+Dd1mDyVmbv0u/OY6Os0OwlIAPzRAXgonjEaN3YTgCarv0ekt9Yy/Eqt3ObRBYs5v6sPxTnHG7/7224/ADnnewYFZKOYUpdqdNI2TbydsW+OK3vd68EoBNpp9eNzPcgV0kgq8cBpxdxbnXs7hmZ+t4fXXWpjc+14cvv9R7Ln9bgT50b1Zv/0V/XpHuBng4HNv9uqCUKqYBHvppVdw/Pgt2L+fqpldSXwxjrh44YokAt9zz13Yt28vmq0tBF7v3QUcf/Tf/c/WqIhOvW304o6hT4h2u4eN9gbOvnoGaaeH6eqUuN/yxOmwyywhmzqzYGNb8GzViuQ11jVbFkFtls5kwHWBHCxudvzdTcFdkFxK0qgFN8w44WZvZ3bBzC7u6oSdXWz1HLZnkIdqUnqcUWDKnSSUonU/M7shaWZFg/DsNRJwsHxcKJdQnRhHoVQR75B6sy0TrZAauUs9rlRA1IyNGcxyTu5pkPoijRtEEZpxF4sba1hhg/nW0JBNwR0DaAIlnlMYGK6+HJ8yrbI5D2loIkHnqIwJiFSAwsDQVjg0YHXvD19L4DRqo9P5QPdo+XtiAhOCnnLBKMewYWqrtobLlxZkZ4lCQ+Ngo2eaxujFLeQjI183oIlYTjibjwk42s0u6s2a0FwKY2WhsyxcX8X15U30qTDWY4UFkkmnJg2rBoyXfI9BfYCO10Xej4xbbC8Rf5IwNPKs7V5bzDFJwyElZt++PahtbaAU0RMnh06zif37Z/HZRx4VRSmCjJjVmstXZBF95ZVXBFy5gGMQiFjgRB6mPo9KXwksDU2uu0gefwm9Pp+kAq4tLGNuegYTlSKaW1s4+dCHxa/ixRdfwje/+U2srW5IoMhMCAEHq0j80iZhzWDrcxEyyI4izM1M4c//7I/xwD334PKl8/jH738Pu+bmsLC5hY21JcxMVARwRKGhBlqxtW2P6yjwIQkSCzj02VDwKKpjoanesX8jzNlqi296EVY21vHWxQUEvQTrl69i0gsR0okXCabnplFvNpBfW8FmvYvx2f3wipNYbbXRTBOE5Txm9syieviQ9D9oDwN7IIReGJjguhWbpmk+EwHPpRihVCkiYgN9u4GtJTq+h+JdJHzbZkOUyfrdGoohKx9G/YrjOVD4dgAHZx0/W8BBkkrT/OTU9OA9RaH3RZJIoDiABInWLNU8V8aFfuC3YOV0eU10JK83DGWNIE2oal7OeIZ0OtLkHQUGpMs1W4U33T/4Pl6zAb4m2WGUzYxsNO8b7+kowMHXiENubJqwNVHiUsl4fD22Jmp0rdE1yaUEjVKpGpUE0UnHv9HmK7upu+tRnyp61OwfyHnb3jWrKKaeRjfsa4Mk1o09hO6kJ7Xtnb56faaCtn+556drdjapw3dkn6dRwModC/3ZBS+j9s9ta/gIythOgCN7D+V83oEB0Go2ceb0s3jzlW+jUjqPk7d7eOA90zh52yy8pIOK34HfvowwXYNfzSNtbiFtNYyfN+NFDq0tfMi31DhHS3EjCBCQwpj0pDfqd1//3xyBmwGOXIGCSDmg5wNtH3xchOZNbEn8QTHGyMdWB4j+X/betEmy7LgSOxEv9iX3zKqstasX9ILuxkYQmAYGA5BGghySIxsbmSQbSRzTYqOvMn2Yr/qin0KN6YNkMplpMW4iNSTABSSAxtLopapry6qsXCIzMvaIt8mO+/UXN15GdpKGHhAcdpSVZWYsL967716/ftyPH1+5jjS4ju6giQ8+HOKDn0zwo7+aIUhfxpUXvorbn/sq6m0V3/l5eVwGOLg/a2BHm2QeH3Xxe7/7h3jttdfx2c9+Hh/c/TEePdwTARn2GFtbb+Ff/Mf/DLvXtjAaDYRN8bFmOAg4NHIUygbJKK1p4k8mY/zo3g9RCGMUQ3L7S3ICVJCJWVPJwj+qQzgnUmoJcnz81EtZL8twiFTjkmLozEly6XpzMPMGkPzsvDH3j8c2Hcsclew5J2N1URSGnbD97zaj6Btf2ZjMwXMvnAcO8yn6UYDD3mWfZ8TTj0b54EGoHMWyUFVWNtZRrlbQG42l7oabK/+uRurw8d5YwSbvt0qbllAtTIS2QmeMm9ssTXA86GHvtIPjXhftxq5Eeugw894H4jiQJKvRrVpxDji4Pes4zAEHaV7+/bCNz34yA7WQsfAkgPm52PXuyEfo7Jhl9/7RoC/fvbLaRqOqUVeex72HH6DfG6NdX5NGN1rAzGwMwQk7adacrOVcfpkRXYINSqweH55gNBmi0WoB5QBPnh3h+LSHWRJgOJhgo7WCOGGmgLk8BT10IFlwTQ5xXJpJc7gyKqiCQKIs4xclU8kSxmXlWDKSurGxBmrQtxtl1Jl9iSK0mnW8/OJLkkX5zBtv4qRzhB+9/QPpALu/vy/NiswJy1OqJMqazjJ+vRWPU1vfHMSwxABDA+VKE4OzKR4/fIxvvPUVtKolHD59jFe//k288cYbomrxO7/zO7h370P5LB1Oyn4aiDHOPm2IOaD8Wa5GUpfBLtm//Z//S7z0wm30Tzv4g9//XaytrOLRyQCHz/awvd7GzsaqAA7p1F6pCvXHCp79OeSvHzkPJwtsDqzNb86ZWrNO8TU0avpTHF3SLIsFoYvefbiPzt4+om4PVdq5aIarO9u4/fwt3H/4EGf3HiBoreNrv/Uv0L71At7ZP8DJdIwJXVFmIGZKRXJGKIvac23w+odDAnlWsUYoM3uCGOOQSl2pUPRWuesxip4UsL21hWoAPHt4F72jPUSkh5S0n4iAFpNYZbTOZYD4/ulMs3xCC+Ccaa9g5+o17ZfEXkjVsvzOPiRiV123dsZ6kpDnRJUrpyzn5HwJOLhWCsWaAGLWcPA8WITO8Zc5R7sXzSmJAopc3wc5H97/itIUeb4GOPi+ZYDDyBKUFuZDsq1xmnGQaa9EMcsBGLEPXp8J/m1rILMvjqIp73UgwJfF9QvS83uAXKfX5NH2Gd9Gk/Nt1DDpQC/BFAUJ8nmmiHJ1Fov7yUcDDlIfl+2P2blaDUmuf5F9h9W5+DbW35v8gJntYf768p/zwZnt9cv6aPjOGOuOFv4+56zp9fnn5AMfriO7lvyeKueDCjqHT/DOd/8Yz+5/B1vNIV55oYG3fvE2tla72Fyh4t4DVCshppMzVOtFVIJI6k+Z/WbDaFlWLtHCRo1s7i4lHEWAJWoSLPrk8XM5AssAh8wTCqXQzpdp41Kwjx1vY61ZQ1CvSbCQzXdn7DZeXUcSXME4uoL7jwq492GM773dwZO9Eq7f+Bpe/9I3sS3iO5es1b+DEboMcLAGln5dGCYSXC0Wyvi3//P/ivGIfrvu49wvb968ju2dDWxsNnH7zg5G41PU6kUk0+rHCzj++X/x3wv1ZBKSGpFgfaOFequKo+NDPHx4H8143niOBlUXvZcG9QyKH1kxI2GN2Yz7rffES5N6Ra15wyyG1uuDsczg+xuOHyHJjJRTcVp2bNmEHFi1+hJemYAmxx2UBlxeRD4fhVk2x/xJwOPo3y71njW/c03ZYpUa5XGNYjAHG9pfQvjpxQKqlZo6SjM9J0Ycr17dkeJe/j2b0sEZiVoS1YTopEySRBweYgSqJdFRrVdZ81ARalGNMq/0v8p1pEEZhydn2Ns/kAJS8tvZuZXZqJLwYl29BYFlpSRR3GJhTuWxMfY3CO6HC+PhsiEGIJzI2blN1caVzhIf4vwUFDxZRFuitqUC7r7/gfRv2L26I1KgdHDZsIYSb/sd7ULtF8r758kCeaGBVFwPjkJBioAJNuiInXaPUa6SohajP2KtRlE492zoRWe75mqfQvYqKQZS9EtALhmWKEGNVfjenJK55NUyTVPSjUpC4yGYa9frtJFIImZieJ+KqFYC/PI33kKxGOKv/+JbokL09PEeet2+Ns/0KB9+Nonfy8Jke4jeuFevxd8r5QnGcQXFyiqePtjDzY0VvPL8c3h20sXK1jV89Zd/A61KDX/2p9/C//PHf4jHJ4ci7ZuMptgo1VGIakAtQNCuSjf1sDeQ+pK4UsDh4AzNWhONIMALN27gP/sv/yWu3bmGu++/hx/86bewUWlgfzDBB3ffk74lt+9cQ8E18mRGKSbVzzkcBuotoEFHSGrN2O3eUcrM2bQ6JbnvZWbRmFVSyhyzeJwzpFfxWHudER58+ACdwyP0O6eolUrYaNUQTQdC79q6+QbWr7VRaJXxua9+He896OHpAbNeIc76PYRRL1u7rG8TsOXWvACRgmagzFnzHWFxnGstxHTmy0VcZWH5WgvFeILu8SFOT45RYlbCeeI8X6q6CVh0TyYFzUSb7bBMIW2D9OrY2QKbJ6ZxiHarKdK5XBvsn0EQYn0UhCLFuchsSFXrcrjmjnsEkAWMxjGGo5msiXqjjEqD45cgnMxlu62Tt0ruOiBSUclaA6nWN4NrV6h2FQ0C2H2lg8yHX4Ru89fGTua1NSJkbYrzOvKbL//mOJmtYf8RqWdzheo6bvN6s7xjK6DuEsq4OeyyV3lOv615zgk1bnM1PgIS+67LisYpJKDH0l4BXMNzpgA5dlqXxAaHsjdZU11Hd2Kn7EWAsyhOYmOZr9XI7p8JyObG2K7VAoYX7a+WTfftkn+/TLZ7GZjgMaNkvv/6wbb58ZzAbZrg4NEj3P/hX+L4wdsoJyf44hc28NV/UsfutVOUykMkYR+1SoggGSAOT1AsjBAU2DeHKo3CuJWHZToocMkiYwYqPnn8fI6ADzgWAgaizEiFcO7LqdbGIcB4mmASs4N4C4XqBtLyDnqjFg46Nbz7/hTf/otnOOq0UG18Cq9/8dfw0uufl55TP6+PywBHFJMSGAgbgX3C+PPo8BS/+7u/h9u3b+Pzn/+cqGpSoZTZkMHwDKurbZycHsr+EU2Sjxdw/Cf/+t/g9PRENuRrV7ekadmjRw9w8OyJ6OHXEgMc5jjpRq0osihcNt9QL9x02Rhc9M8DGT7gCBxgyX9u7iV9dOM+P2WcnxRyXjnA4X8Pf5dopyfTy5oM/ZwejdSX+eYwd97yjp2/4fjnkQccjJrMNwDKStYyKoKowHhF0+K8iJAGYYICF+6PNOKMEFIpqV5VtSDWC7ATMQmpnGAagQqkYJXRcZbC0VmhIlU5IA2DKWP2OWD9RwmzMMZxt4fO2QCTMBZZUkan9LMFARwCNV1TMwMcWqWz+FjIRniNIZfNEx9w2FH8e8T5o06y4597EVS+r3vKQsGpUHGZDVhpNQRgseP3/tM9jCKN6lpEzu6TnQsbsxHEGZCs1usqc7rSFsWe/rgLauuzeLFSbaJUbWAWsW4mFoBRYRf2Ag0ZqScl2ax4rwhS5F66+edT/3zAkQY6vgLm6EQRIAoQUBDKDfGlF29j98omHj++i1HvVBzCD959DwnPgd3hjYOfU6mS8SRnVWoj5w0y/T4pBByThP0aGjg9OMLrd27i+pUtPNw7xM0XX8ZnvvINJJMZ/uj3/gB/8hd/huNhTzJo7Mi9WWthrdwSMYFSvYJkNsVsMJDeESPWzgxOUEQFzEK9cucO/tV/+1/h+vPX8c6Pfojv/+m3cbW5gsenfXx4/y7WN9u4dfuqAA67Hs51FnvavfHXugGOiNLMXh8SXqvR4/iTtRhCsaJSFalqpAOy3oba5CigOwWePH6Ke+/fxfGzY5QJINMUpOg+99xt3H7+dYyTASbFKT7z1tfx/v0u9o+m6FFM4XBf1pzNJdGKY/8al9XldVTr7j46ypFFw432xftHsMkVzsZ9pNNxTbKOJwpnGA26mE7HIi4hQgguQCJUNinarWVrw5w+ywAQUDRXtQ+PtKeJQlGtImAVm8KeH5XG/PydeWNwwkDb6WCI0TjEeBRhMosxDSNESYhSNUCT1LBAAwAEDVwnel0KsixQYoCf76ONk0yJAxzWwM8Ah2WpLEBgIDJvg33AYWva5o3vYBNE2bWwnkCyYV73brWZ+sgDDjnukqJm39ot2wcW7Jh5RC5Tod8x30MJguy7l9m/WOaSA6zyBu2KLApK/vrm/XR7hfWCkeN66kpmV/3xsXH0x9kfTwLzPKBbyIB4EsPLzt8HZHZc/6cBDvusHzzRq9X15Qf9/PPLFxXHYYhnHz7A8b1D3P3Rn2Ma/Dt86et1vPnZa3j+9haalQkq6KJZGSGZPkMxPkUxHQp1iuCU5U+uBEqWF/n+NtT+ff/k95/hCPgMphz4Owc4BGg4Q1YQwqnQhUPGU4IqSrVVJKVVDGdt9EYreHZYw9s/OsPbP+ji6KSB2upLePkz38BLb3wRFWkP8fP9uAxwEERLraYEOZhJJ9Mlxl9957vY33+G5++8orWu3Pe49yLC66+/plzDQgJqnXyslKqv/PPfRqtREyWqZrWCk84hnj56iMl4IJuCGqK5epA1hjKj6dOozNH0jYapLC1kNXypPNcjYGGT8ApfC2xIl9sQ/L+XRc9940VKlG/QfaPL55cBDj5vDqIPOOwcl0VrLpqW8z4b7jw8wMGoVSCUinnzNonKecpX7LPB/hp8nhQTypq2VuhErMn9IQVnOgnF6eZZa4EolXScFKUo57iMiGQ6SHtSeke1WhHQQSfguNvF4dEpRmykValLrwlyxpnhoLOTz3CQXsQMRx5w5DdtFjjnM0TmQPK6fcDhzwG7T5YhUx58mnUW5rwjIDjrHGN1dUVpUSIEVMVkOsKzp/vodk9Qa2+eo/n584fd1DNaQaEgtRRXr+1KRPH4+FhqAKJoimqtIQX5jF9Tt5qgg6pEQUxKWQmUGiVwS1JSDpVSxqwHwd1C7ZJlO6SeiXBOC7tFvhSMGE8EULDmQGReazW8+carmI77+P73/wKbq22Esynu370nNCFmVHzAYQ6Ebcps9qNqK6YGZo6VApB6LcU4quC0n0iDwS+//gpWmzXcf/oMb/7CW3jtrbdw+OgJ/q///f/AO++9i2kS4ey0i0ZckAzH9da6NI2ULN0sRDieIiqnOMIUj/pHqNbWkI7HeOHWbfzX/91/gzuvvIAf/OD7+Pbv/QGaaYBn/RGePXuK7avruPP8deH8W7SeBbgy/11twEWAw8CHH6U1yhj7YFA9jefH7AZBB+umaFx53NOzkdzP9979EN3TgTiD7LBKBa0v/uIXkIwjnA6PUN9q4wtf+Qa+98M9HJ+SalRBv3+KQqmN1BVXiGPrzjV7rqqduf117dchxJF2uifQTAmuEo3I8d6S2jfoPJF5znNl5k4erpu53GOvxsPWmR1fzqdSxfb2pmYzmEVjpU6tgqrU6LH+XNeVAIWycy5dpoPfP0mmGI2mGAxCDNlkcTTDeDoTWhbXZHtFAQs3tclYMxW1Wl0zri4zK8A54DrS4n6RCxYa77x5pO0dfobD30+WAQ4BVk52VobFSUPb98nnoXNTGg2yv0nMRrYqssD3U6HF3x/yvweXRDfNUc9v/Pl9xmcFWKE438OKyPx7FwCBq+FQlSUFEPpdDnj4qn4ue+zTnCxQ4+9P5sDbmPn7mdlmPsdrI43Wv7Y8wLKeML5N9b/LMm4Xum2uU7m/Z/v+Q3oJpXaZyhWPNZuGON0/xr2H38a9p3+IWfgIb76yi8+8fAU3dwq4sQ2s1oZoV/ooJaeIJ8dIox6KKVU4ndiGNEP+pF78wnv3s3jhEpEqAxzZGpICHEdDRAUINjCLGphG/H0VKG/jdFDHB/eneP/eCN/57j6Gk02sbH8aN176Ij715pdRccI5P4vL+2m/4zLAIeFPod8yUF0R9guzHNzz7t29j+9/912pO41iNisNZX/8jd/8ddy8eUNrYjH4eAHH1/7T38b25hZYXH309ClODg9QpLQj+yPQwXMGTi7MpYWtsyoNujkBvhHzIyJ0qvQxTyn74MN3ImzS+IYwL7ub3xDMsZJv8KhPWUrY66yXBzVq8F3K2hW0Ww7DAAcpBHlH+G8LOPS6nNOXy3BYhGdZpGxhHCmlWVepVhaG8zXZ5IeTzKE28Kfna+OtDqZG+YoCIBgZ57hqAXkVnU4HJ6dnmNF5ZsScXHBGAZ00IAEHG6cZpYp9DNJS0amULRbU5TdPFt37zkL+HgSOg+wDFf93AlbjyBsQ4+sEWOSWU+VJxqSmmaLZbIL9vSfSY0JqV6raA+KiTb1edspUhYIo51zZvSrO2XDYx8nZKerNqhTGrq+volpvSuM+ArxAMhAloRFRcnQyTVAkta1UwSxU54BggFmlbDO2leDAhgDOAhuokYOfoFIKsNKq49ruVWxubEmzHhYubm6soXt6gB/98G0UU62z6HW7qFdI9VIHxJwt+92+0ygb6rzZvZjTSJr1IoZhGQedkcylz738PNqNqjR6/MJb38CLX/o83v/+D/G//dv/RVSXqHQ07g+wU21ht7GKlVkodA5GQgPKgUYhJmXgSTLCh/1j1OprKIQRru9cxTd/89ewfes63n//XXz3//sTYDRFN45lrG/cvIJPv/oCGk0qXyk1SXwsR4mx67K5IQA8iuBnOLKot7MDvGb2CeK5sZaA84EZDmZzCTp4LBZ5T6YRPry3h9PeFMMxnekCPveFz+Nzn/scfvznf4bTwSFuv/ICXn7zF/B7/+9f4eCgrypo8RgxqnK+dGC5TuQ+hPM6g97oVG6F3R8/oszf644gLo0jJfqeolSpZX10WgE7jmtmQArPHY+YGUvdSBTQ+zQysyV8nXLZdLa5RljfxNfCiTbJpDSixJBdjQWb+Enmh0BExA3KqDRTKTbsDaY4O5sI6KAoAkHHaDzF2kbdSVAHkmVVwOBJebvGrT5otB431iXcdOIzkEJhBxb8u/vIc/Ztgj+eFwGOTP67oMBIRA0c4GCBvmWTJ5OLi65lT8n1ico7COagL3Mc/P1Mur27QJoPOJgdzOyDV99gn2WfHS+vrpl3OsRuWy2lqkLImybgwh1M1gsteKm2QLm0fdL2ax8w+Y6+zVMCDnv4+5E9xz1j2Z5sry8DHAvj4tDR4ljpVcj5GOXZEz5ZHOuPLuBlBunu43v44OHb2Hv4HbQrx7i5FeL1F5p49bkqrq9HWK+N0CyPUCkMUIgHSCMS/hmki4EgRsqfuU7ky+73J8/9exiBvyngkFXiwLsI2NBC1jGcrgPl51AMbuHwqIbvfb+Pv/7eKe7vxUhru9i69QpuvPw6brz0CipVVej8+/S4DHBwHdM3Ym2l1KCkukcxcC2BulmA8WQoe1i/38NZ7xSvvPKK9N1joKtSij9ewPGv/8f/CSfHHRzt76N/eoJkFgoFQjY0UnhEOnR+12kslaKiVAHrc+HfpEXjodFeH3D4BtffSPzI/nzT9Ho6LHEczTCZ0fOjYhKh8cpNljmdFwGOOU5abtCWGd+84ZXvY8RSAID7adk+B0JYxGOfs81rwXlkx+BSBewLwcxGrdYQR2s0UaWYING6BmYrDADaBi0btqSJXb8Up8kvjkjMTXeK/jAUqTQ6XqwRCcoVkcUUPX1X10BHio3TTKKYKfuE/UGkMGQOOPz7bvOBFBV/Qz0HPrzGirYJ+qCEe6lFsI2GQjU1qiTxHLfbDQFNQtGAZiVYTM3PrK2ua+dk9/C/2+YJG1iKmlethms3rosTNp6xgRvVmEJx0iii0GpRZpf9aaZYX1vD5uYVoFCWwjSmKJ8ddNAbzISKxuyHgL9ikHWCz3j4jhTOKBq9h2oQSpaHPGJFfG1EAAAgAElEQVRyJ+88fwPXd3cF9EhzvRkJWomoV9394Cd49mQP7/3kXcnAiYObzms4bN74a2IOOBYzG+ZHNGtldEfAs9Mxukcn2Fmpo1IqYBwleP7Tn8U/+vVfwoOfvI9v/cEfoXN0LE3qescn2Ck1cK21jk32oiCzh1HsKBW+8yhI8TgZ4+HoFOVKCwHHbTxBvd1CUlcKYHEyxW5rHQ9Oj6W+4PqNHbzx+qewsbaqTqv0oSBNZC6xbM6RzXOh6MzUYfav3RxV+VnWQl6uAfZqESda+tXo88wxkTJ0cEhjO8Zhp4dr12/iV/7pr0lfi+/90R/i6fEebr90B1u7t/F//t/fwvFxD2nCiP+J1EiJ8yqZrqI4gpYxYBahIdlI7f1CgMy1ZpF9sXczysQ6EQbphUsFrQpaK2tC69tpasE3FUOG/b5mMANXd8T+GE5CVm2y2ea5YhTnPM+Pcr7rm5tZ1prP027Uq9rgz7IB/MkGk+Yo1lvMTpRFHrc3GEumYzSJMRqGAjjKdbUvBGBUP+PGNRppE0Yei2tS7LB9R6GwkOGwzIcFSwxsmtBFfl8xG2P322+s588BU+Pj2jHwwV2N50XAYVk0SeDnHr4dY3HpRz38DILtCf4+Q4dZn/cyBY5exeMGtfPymr4TUZTGZLp2LXhDs2vfQUqn3XsGgviwMZegVKpZK1s7+X3Srs0PWhjY4GsVD3Dl9zwB/ZfUN1zmENG3yINJf7yNYeDvkYv34xLAkcG1FAdHT3D3vb/G/oO/Qi15ina5izde2sArd9p47noNVzaBSqmPJOogTfsoFccoFHsoYMiWkedAx8I3yzhQAU7SjvM6V+FjsdmgK0S/ALoodc99TuaHO5boIrrv9oKn5+as+1r7HnnduzfZ99t5XPpTLkTnnjuOFNK7z33UmrD32We1oZ7Wy2oHeD2OXC33DpIDDJBzvfCKxT+iWI36oXoi+kPWlP0uQhCkDXOdVJGypiklFaqKGGs4Gmzh/l4F77zTx/vvjXFyuoZS42Vs3HoVN197DTu3byBYxuv+yFX/8/PiZeuLa1nsMJu9MsBV14Ce9LqqNbMaaa2ZSwVkMECVCbCwLvXj7MPxr/6Hf4MHDx7g6PBQnMoqKSQTFhmymLUMdqK2h9GoLMOhRtBvfHQeHFiGw+et2u963DndY1mUY/7di1zXLAK0RJ3DN6IXydra561o3BaV4ZOLAEf+Bvt/5wGNLbhlgMOuXZvPzPnDprjD44oDUyqLw0slKkY+OVH6w1G2ideKGtknRUSAvQEZ6YuRSuMvPifB4kIgylWMUlMJiA7QYae/UDdi3YjNSZPOwl6GQ+4YN7BADWJeltgfe/5OSpH/MFBhDj8Lc/3rz57PenIo7cJAlFGpOA50xFYr6lwx0MbrOTg6VvBU1cgr6WO2gcp8ZQTXOWb8m5FuOmRrG+tSu8FIIalYpFHVGxWhV9VrVBlKMAvHWF1p4cUXXsLVq9ckw1EuVdHvj/H+vft48rSD0YRgkKpTBBHzRoK8RotKiqGlI11MUE1GaK7WsbrSwO61TenHUWtUMBlP5ZrKxbrY2dOTQ3x47y7u3/0AT/b2UCHgZ8aRmvG5Go68ObR5aT052BHeNnnWK5wOE3QGEY4PjhEOT4FkhmlaRGNrRzTKi5MQk95AaVPU9R6NsRHUcHNlE5V4JNKtjKaWYtY/QHq2HCRjPJ0OZezb1SZIoh0mIaYlrUGqxQWsBFUcTwdyjzY32vj0ay9gZ2tLbA/nHP/NKEvpGkL62VADoQQcvrMk4+xlOlNGfgVwGK1KZaGlfon81ITqfCGGowiD4QxHnTN8+s3P4Jvf/KYoM/357/8+9o+f4tqdm0gLTfzRH39HeLBpQirWEfrhJKPMydx2fHM2GqTTHCcaLOCcI0jmf9sEdD46umqgTj8jstxsBVhUari+syEZaM5RzktStpj2JsCR2ohc4z2OhRVp83sMOHCtsvhxZW0Dm9tbEkTqdrtYX6nK+XGtsJCcnyHgsAwDSwhoW0plNn8q4qw/QqczwGRMMmCA3vhMNie+v91albU6nc5cpkMdDTsPy3LI+JeU3mQ/bd2brLIPOHxHPg84SAnzn7P32jrnNdmxuZ4EpMZz+XIfcCyz315zoaVeRn4fOrdfuQwnMxzZXuEpX5lIwkVrNkhVZELExTiPZW6rTRbQKN6aUxhzdp7fQ0ed4z6K5/YhP45+YMdfQ/77zGYtAxvi/HnKPcucHx/oLBtAs+v+HuDvIabMlh/X+bEuBxy+X8HPMbB68PAhntx9F0/v/gir9RGeu13BCy/WcP1WglvPFVEoH2NrjbK691GcPkNjpY5oNEU0CVFtByjEKYrMLjvAKnBBJKdF81GCUdxLkmiENA01MGtsH9dXUJqnSYMrtivReoM0KSNiUTNtDLO7AembzBpKCzuV9DXf2xqle3+rN++ggnPqzQ+RD+YBIuel3Eh3kOyn1mxKDZ2jlS0DHPKcU/QytS8hwzi5YfH1Uoiq37CYYkaGrwh5FKWXV2EQozxLUKFKHisxS4E0Rp0E/O4Cyv0QpWmKAvfgaoA0prpjJPiCgS7GpkqlFsqt64imbYyGDcxmK3iyP8b9PeC77xbxweMAlfoN1JvXceX2p/D8a2+gtbE6r/VYurL/fjx5GeDgvaDNo42XALXLhGZCHQGpVJrxVfEiDWbxPz8Tjj/mDMcXf/lX5UTSSHXgxTg7epFtBmoMrJ/DvK+D5DecQ+DfHn8QGCVWwzYvlFsomnNF5XmjcJEBzm8KvhOSd2zF+bikhoNF1dmC9PS3fMBxUTZD1qlXteQb8Ow83VhmDfy8KIXIx7LQ2O16slG4Bm7ilNVYr7EqnEJG8TkpmNkQh0WUl8oohkqVkWsQFSLdnKxIuKrerYuYaPH5ZEaVnaHw+IYT5W+bM5ABHZfCFkeFlBRHqZIoIiNb7LnhXsvfE3OAxfnxAIeNjzkAcs45wHF+DNVpEtDklInMUeH4NFI69wXhIXZOupjMQml8yCZqomAG5Y3bGOcBB4euWq+JMhWB3clZF6NRH60VBQEbm9solbixzFCrFfHcc1u4deMqmo1dRHFFOPH9YYQP7j7Es8NTTGcJ+sOZUJ14zqS06Dx0oNIZ/CLlhAsxGsUxVlfruHJlA7vXt7C+3kaxxB4fJSBdQanQFHD46MEDPHz4Ie699wFGw4F0ARens6SUMX/M/c15Pj9d8WVgnad1TMPhECejFIOwjGGvj3HvBEkyRhzUkFTqSNIpqgnlj0saOZVNK0UjBHbqK5iGXSSUKyV9gwCJGyWKOEsidCn9G85A2lqR8qalAGlDqS3FcYjSLEZUU5pfs1HGay/fwbWrVwHWwLiIYeQyYOYQGWDN5kLk5EfdujEHxuZRgdRQUgqFIhRIxJb0KpkHBEpBjPEoxHA4waA/laj9pz/9aXz5y7+IaRTiz/7dX+J0cIyd3as4OBzgO9/5MTbX6bAPMBwdoDt2lJ1AHWj2STFAwXlOlTu7Bz4QymyV6yRuUWo+z+MYOG63V6WuqN3kRjpDyAJyR3didqPswJif9bGIPu0FRSJMmpRzkUGL7Z2rqLfa0nepgonYGUa+SKmS76XkuQMFLK0npYTF91TMorgE616Y6aCw1clgIOl6bmrsVCvHoRKYA/aUuJV16KLvPj2S4ySgzDXe5LX7gMMCDXm77jvHFSfO4K+BBefVSXTzuShWGp6pVGl2YnkG1r7zshoO3zletv+w1k3uv8tE2l5q50hZDv98s3nrAi7Mf4g8q5PcpWqbzCNmRYVCohLPGfBxAC9ygGMYzwtfL3NO/MCMzUf6Bf41+scQm7Okj9ay78l/Lr+/L/MfZC0v6eNh46WfuRxwLL5//k2kFo56Qzy5+z4OHv0Evc6PUa4c4vaLNTz/qVUBHC/fDPDc1QLi2QmCAjMdfYyGh6i3uCcyE0uHnGF7puIhfWPiUBX0kjRBtVVGUGFkTpQK5P1pRLlkOoJS9if3V1+iKhp3CgYfqCLJ2REhLaiohIINlzEx4EFnPzP4+otmWeajs3SELGtxYYaKwjmctxfcqSzDoLdAMuYuQWM9TSQbIvYZiEpAWAKmDPLw9FgDGQLr9QA1+hRj0nFdBqRClUN6HIGIyRfHMVLSBsplJKQt1xtIihX0hhEa7R1MZzWcdkt4tDfDhw9mePg0xr37PRyfNbB+5cvYuvY6bt75FK4/d0f6jP2H9LhsTRNASC2oZMk1AMiJStsqgSAn0sL3UC5fpcc1WCGNkMPZx5vheP2Lb2V9CBil5EOcT3JvE0vjzvtrsBhZNw8XJU3mjf/8aM/ceBmlaA44TBZQv+v87ffBRz4Ckjce/uYuiy2X8TDA4X9u4fjWh8McQTsdS6U7QGIOXf5sL4rQfBTgmAOYWFrKz9P7Gq3l+CqNp4VqsyXSjXQ6pXi0VBbkyRUuHSTZ3cHVZxBksPDUmr1xbMskaRToLJQlIkApz+OTrgAXAQyVtYzPLNzqCsX5FfjwQWfcKFW0JxzvmI4/9eeRSiGuv2H64EyuhWWRS1RG5rvYXKfeBy7ze6QFnvxbalZYVF2ryRgICoeqc3VOT8RZbK2so9VeBTdcOv1nnWcZYrexNYDFc+DY0aFjN212ON7b20NaiHHt2rYAgVK1jhq7hVcKePHFFLu7LdSqq0BSQxxuI0qqGI1C3PtwX7JFjE5RPjTkRi0yuc7RdxesYJ73OEWpEGOzQSpVBbfuXMPVayw6fyhRbhYlB8EWisl1PHr0RFWUOoe4++77CAgAi2WpxWEHq2WA2MZvHmGcAw5zBnkes/4EnVGC3rQA8tnD/glYyBwFZcxKNZQxkS7pVPOahjPE5UA6d8enA7SSANPSBEm5jIiRk6SIWsqe9QEoYTAqMEuaoERpwrSIqFxCVA1ELrgcpWgXqzhLx6LkVa8FeOXlO7h17RrYPZ5givUJTABK5NDRQvKAg2+QOelApb/+OeSBU9ETJ72k1CqCDhanc51F3PViNulj0TPnYgG7Ozu4fmNXDPOjvS66gxM0V9q49+FTvPvOY9y6cQPD4QFOO49Qbt0QYy7yrnRgRiOErjcIz6lcT5yggzZH5PlxDvPBeTxMykoroFQv60okomiAo4hSTSlZbArJtXZ62pHoIL9TNNTd+jLn3Jrk8Xq5Xrh2+ZPZEmnqOWHPmDKuXr+BK1d3cfrsvq7zahVtKrxVq0LDNMBTDZooMopONbWyykfHSRmnJwMcd86QlpUfTMDPGg6eR6ulNEQeizVPBjgE4DrZWwtw+ICDr3NsOEbWJ2iZTf8owOHbZ77PK6ESwCEBE85QB4g45/N2xw96XCaL6+95/ndnz5cclcqjUfmUYtKXbc/1AakFZeqOUki/nveSGTHNchAcap2YDzZ4zZbd4O8n9PA8KrI/nvk9zf6WzJnsKdp3yx7L7AybTX7U6wYw7Xvz35nf6+3e2vtK5epCUM++a/65vxngyI+B/c2sHR/D3hlOnj3F8ZOHeHT3xxgPjrC+VsLWFrCzk+Dq9RQvf6qKO8/RLDxCqdBBOu2gMB2hFCcguZbZ4kAarUYolBOgkiKcKutYWldlQSfl0mfOvNCuKKPEfjjqoFvWIJWAJI/OT8/pRZqXcG9cCgqIApj9ogrlEt6gfeYiQGHP2/AKivHRjeNFeXU2HnaXMRUaFe03ExcEyvJkaskavX77k+NTJgDTzApmKWZToFgNMBap+SoSFoAXthCl25gmmxiMG7j34RkePB6ic1bC4WkBnV4J5fotbGy9gNs3X8L1KzfRaK+g6M1jf53+ff/9MsAh+2OqQVcONutUB4OeBCy4hqKwICwNPuhnqj9L+rwDJMXRxws4Pvflr2UpZ9/wZlFoJ4tnjrUZ48xwUKlIqFWLcrKyoIlwHSXLPpenzDA16RsR3wDxd6N05alOcj78qIuw+J/zJ1FpiTa6f51clHYt5sz4xtE6fV80MSW64Wmfm3NkxzBAZUWeqp8v8jvqRBVKIm3KTYIOLw1se3UF7dV1cUhGfW3AZYWVPl1CzjtxvG2CB5G81Q2JtSt0KCfJyEm0Ar2zEU7PephOGF7g50qIRNZ1Mcrnbzg0Avaw9LpKd+hj2YT3x5cpPP89+XlgNTb+82KXrJFiWkS1VsZkNBbHhjx8OjJhpB2mq6Wq1GywSJwbpFBDHMVIMnQRi6U4GEpdS1lILPQQlYvbWtnG7eduSrfww6Nn4vCsrrSxubkh/S+Y1WD/izvPreDlVxsoBlektiMIRigFOzg7K2Jvr4OnB6foDxKMJynCmHGoee0T+x5IVkY2HS0UZ61otVrEta0aVtcaePXVOwhqTzGdpSgEGyRRoVhKEPZ38L2/fhcHh0d4tn+A48NjkcxVueUYkcneuvuR0bayCJfSVqRfh/C8lJMvayvWaDU3REbiOb4jdqgXp3Au8uCv+ey+GHUpE5JYLhnN+WVZSFI0JVvlnCT+Pp2NtTFdnWpKW7i+uy1/U4lLPucmoNkfm3MGMowbL46k1++C18zjh0U1tqSRadRenU1dRwUUoqJIHtNZTpIiSpW6dKSv1ppinE8JLLojpMU6/vw735exI+UsKMY463awUWvKsSTj4kA6gZk5/pQc1IcGcaQhlVAv9LmGU4kiiJfXGegRaow6jo0VNvSsYWPzitR00G4wM1bhcEchKtNhRo/zbVS2BlhX4bIs3EjsHFkPxhqVdmtTZHdZuN9q17G1tQFqt/O59kpLGkUJvYq5SMrhSk8TbcA3m0ywd6KZcV4zpagnDII06lhdX9PC+rHStKTOxVHFONd4Twxs8Fz5Xo4LKWf8aQqJBnwMOFtkjmuXD3ZAz+zQEqdewJIrlNRCcZNYdSp+LgN7kSPMaLWfAbY5ZhkAzS4rpZA3VfnlKkkua8xxS+aUXWuUyltN50rXTVCk3eZPSlEqDVCoU8wtc+46CqA873g8IlluCm5iWVgzo98ZR4mAkWGigDwPxM2xLzq66rLsBo9NYQqbvzrOc9lqnsYonGTZKz8zZ+cVzhRc+yBxYa26THp+/56Dn8XGsX+TPcfWAY/JvID/OO8nONlwtwcmcYLRYICDvQOcdTronD3Fs6OfICh1sNoe4vpujJfv1PHcbhU3r9SwWo9RL4xRY1fztIc0OkYUHiKKh5LhqLVZk8Xmc1yu9MCLKCTMG5bECY7DmWQtiiWiEler4VwEnVKkWDLbreRluRqTUnZZYIEyBgiET+WAQYEBqTEgP23DXhiO83/kAYiMi314CegQN1YV9jIMI1+vtiwUHyWVfiYluh2moi9lF0KRQIgUMwlk8ko4MmWU2RkbJcQrG+gXG5ila4iTKzjuNHD/foR33x/g/bt9zMJVdHtFBJVtXLn+Kdy48zJu3LiN1ZW1v9e1GZfcpezlywDHZa/n94z89xaSGCGJu2zynAzwW197FRUJahM3CglucX2ll3zjL3zlG1kEOh/pkTS9k8S1w/h0GD5HKkUGNrz+FWZgl8nKmgMjCGumlCs+8j/5XERf0actmSNlP30VoCUqH9I/Ysnxs+ckK7Ac5uvzy9uM2ufZoC0/bv71iTKUpF31OHa6anRZXVzTqF+xgHqzjZU1qiE15DN0/KYD7c0hKVpXfCkN71wnXy5S4VhTJUjqLVQ6kf3TZFNsloVTPeiPMBiNtVGaGCV3XpW5wTXA5dOOhC/pNgwriFVWjZcNy9HK7F6qs/DRgEPVQDRiZw8f3LIQlTK37NirHGadK9xsaaH6/aE4KQQKFpXznZMCl4trwifjR3lM5/BVyjXc2r2JVpvR4pFkEDjOmxvr2NnZRr1GBzXG1mYbr77WxvpmHUnMz7dQKj9F76yCJ08iHB120TkbYzotgaI3VG6hso9EH7PMGeOqNL4xysVYpElbzTKu7rSws7OKazfaqFRPkKCBYmEVCc6QFjrY+6CMd965i4ODUxw8O8KgN0CN8qjitJPSoNEJ2xLygIMqYAq4HDAmDc+py1EetN9Th4BO4HQayjhSNMDuoTloWS2Al2mQN8XnM5w2X+S4roiaY05ak8xJlx2VDEPMepsy6rUK1tZWcXVnC/V6GUms891qVGxuGKC3jAazW+ac5AEHj09zKd8timyuAzRiJx9dlkgO1TvYrTtmE85qA5wX5XJdVEsGM1LsYkyiIr71599DuVRBkoaollKk8Qyz/lABrBTQahbJHGpdR9mdcfQ6vQ+6PRdRDBlxdzaEWSJSwCzDzHUVQrITK+sbUsdVJf85iVEizUKyZxowWOaw8XsoOJGBNQIOqWFgzUVFnPy1jR3JFtIWTabalZziBexVQlEJ9tmQrAfnjADtQKSa+ZB6smkJo8lEmpESdPQHI4wowlBvigBDxQWsOK+owiXytK7onedswRSCD36Hdb7ludk6tvmq16ORN8uU+IDDxE10LNx8D2jtVGr5bwo4/LEk4PKDZH5wyp/n8rvJcXqy70oGUFUpsYdZ52zCg4I0YJWMJ8m1Aji0LlLrNPh+zlEDSUqtksi1yWFz42fdj3inDnAklFDXLPXEZUAvAhxSO+ACNLbm/UwLM6nzvdmCEAqm+OD+L469yzLyWGbLZT1mfbjmQSQfcPg9Q2w87XwUpMz9gvl5zJ+z77LrywNHC0j6n120JfNr8Z+Xc0kSdM46OBt08YyiOt1T3Hv3PZTCKa6sVLDeTPDqC23c3E2wszXA1lYP7ZUOqtUjlMpdlIIpZtOJgD/uA7yfBBm8hwSV/Md+OwVmQpkByPx6VxgRpAiLU4RUyrKTs5+uPsOop6x30K70jn1ilKlznd3dAXyAsgDK5gCjyHvJ+pOUlK7Urx5RinYm6awnzsy8YiAh+6mdF/EPeVLAUyxBZFJZyygEFfT6E6RxGc3aCuqVFQQs+o6LQrkaJlX8+DjG+0cFHB4XsP8kxsMPpzg9rGB15SXcuPUGNnauY21nB2vbG6gzQLKMMpMfu/+A/r4MUFz2uj8Uy977sQOOL371l84BDp6EGVkDHGb8zSnNTtRqIFx3btn8bLJzwroMiG/MfAfd9OovAh2xV/OQKf14qy/v7Nv32PN+BH2ZwfI3l3PGSpfRuem58BknC+h/r2+wDWjYmNqCsMKcxBUWE0SsbWyh2W6JU8CNm5tvIdX0tmweE40mWZGn3JOCRhitI7M2mmPDQN0cqKRMGtXZWV/UlMgLZfSNmxSvlxQJc1gsamc1E2J0i/NO4jQe4rx4gIPnZhuFPwY2RgQc/sMHY+I8OifG3zhs05LIIgJJAfJBSon0FJHvjyUi//TpM3ltThPSzU/BDlODqsM/FanVFJV6TSL6dHpIpbpx5TpG4wF6vVP5ScdnZ5u1FKvSl6BcTvHmmy/j9q0mYhxoertIXv4ZPrxbwOlpiM7pGKNxhDAqYzYrCmWI6UkWp3LH1HoB2cGQMipd1tTm+moVa+stPP/STWysN5EUHiNJBkDKjvI9zKJV/PWf3sejh09EGalzfCIdyBv1mtRcMfKZAY6crLPVYQV+DQ2pRIxoFrT3CufXdKLzm4EBzg95LpxnJficRXgtaukbpiTRSHN+/dqciGLr/+EidHT+M8nmgtB1OPfZrJFF+pvrq2i3mzJe7MHB7rB2LPsOi5bqGjqfbTMbpecbKsjhPXA1CiIvS9UqKpulnCcUDoiFckOKY5k1QNLHpoDecIBZUkR/FOMv/uqHQkdi1LZE0Mh0/3CkGSQHYsX5cspM/E6L+spFuA7TdILsWijUoRPYnSMBhwNmfLpdbgpoIBBoNRtoVUsoxmOhcgRphKGnWLQMdPj3j26tOIaqNyzjUm+yRmRdKFBUwiLo4PjTxkTxDLUyRSnc+iKlp1Rw0sKaQaKCSbd3JnUwUVLAYDTFabcvstrNZhur7bqsKdo0bY6pa8/uKdcm17HNIb5Pup27xoC2tm3/sUAL56+s8YrXadxvQOEBDnHEWV8j/VAWMxye5uy5LICsi2Re7G3zymyY2amF9eAOmK2HZOoYAFb07UQNhJ7CZo81VYTkunCF4dbsVYGHR0X2HEPbq0LOu4SVcC7TQooKcWqsgIMtUfOAwsZens85pPlrLHhjalRoZvnMP5hEur744D2ytSbrgfSuLMO3WGeWgQpvc8gHDuTz3vpe2EjcH36djw9UMpuxRNZ4cZ2c53T7r0vzUTdGoow4S3C038XevX2MOz2MTp6gEhxhbb2Lja0utq70sHODqnsl7GxXsFkro14MUAo0M5kkE0TTPqaTPuLZCGurDdSYroxCxLNQ6KRSlsPMTzlFFPQQB1Q/nNdl2O+6DzsVKSsQt+yHMExYE8L1QRuTy1LoilsMVGQgxA0u6XxCjmXGe86xkkJ+ghvhfWkRCv2U7Hlbewz2jkMUGb9ioKbaQFRpICpWMY1pcytYae2iEqxiOi7jrBti/9kZHj/p4PHTY+x3J+iEDTw+jjAc1rG78xncuv0FbG7fQmNlDSsb66i3tOfPP9THZYDistf9cfuZAA5mOMx42Jf7DqiIcjq6guyZ+RSoi9hY92QPH0hUh2pGtpnYTzu+/O0t6KVOi30+ixTPU6Q8Pg1tHnT4x18mi7vsfMxA5dPPUti9JHNiz5lKU/7a7ByYMjVnmO+xyFOWmq9U0Wi4eo0qNf0jKeiOCA6KRZHBtageN2Z+jlFCiRSSolByEU7XSZpRBTP+nED7R12hOSgli5WGrjO18IFVqcfO3WgoWkzpMj9+BskBDuFhOtAhNR/eIw8obOiW3SN+7DJAGE7pJGg3bt2AQokUTSYjUdkhkBKpUxch9SN5suklGpXlKcs58HrSotBTWCi+2lgRKhULxTk8dLw21tdQk+ZkBdy5cxNvvvEKao0CZuFTlMsjaaD29EkBjx4dYjCJcHY2xmSUYhazPwizUfO6g3AWCTCQ9ZGoxGGjRse6LTUiL772Mq7f3EGBmaRkBBQGQLEDpNt4uj/Et//oT9A5PsPJSQ/d0zPpy0dibdoAACAASURBVNGsNzIgQ0DpryMzvTYvWSgtc42XHjh1oFT7mPB/IoCAcqyaRWNjoElIcKYOQsjmPy7CutSoF+ZF0f66ypyHeN7l3VauFcAK4C0VUW9UBXBwLrEPCSPs/Jv9SQg4fEOYOTKuZoMOib/e7b0G+iMH0nlvdZ7MHVSOTZERZnb7lghtilK5jjqlp1ON4PcG1FcpYzQLcPfBUxaFCEhOQeCojqwBMovWWsdnnhfnpY6LbtAiU2xFvik7ys9V6kxtyDZQAS+R1jOIQEAaYaUesPMHkmEXiCYYOf5tHmzYveL6YdBHnT8VehAg5tRIeJ9ZD0LQwVoRNoAaj1UacW1tTaLvIpFNcFKvir0mtYqAYKXVRhTE0pdmMJxgzEzQLMV0RqnhWJTWGq1A1hTfzyJ82rCZgYWAlEUthjd7KHUvrlGfzSHfHi0DHGaLfPl2P8NhgMMyHBpQ0cxrwamE5ee2jWfKWilHSeK4mY201y3DxmyrzD1pGmfKUpQTD0XAQ2h8zEIH1s9I523TcanFUXeF4bLHulRlRlpw1JZsXTkHcEZlI2YCuNcqOcdRqjTjxpZAH+V0WDjNt9sL+6NRkh3w9wVfZIyd3DE/Y7WIFpiQjLLbYPz5aecj5+3F7pcBBqlbdnvRsp8XzXu7n364cPl7zwfE/LlgeCf/Wdr16TjEuD/F6fEZOgdHONi/i87pTxAHT9FcHWNjJcSL61XsNgtYX6lgc6eJrZ0q1jcCtNspajXWJB4hinoIOE9S1pPNUJC6WGazEpQTSt/7Dr9zmuwkTQ7KFZMvU6GC0G59wGEftmpv93cOcDDYGJZmCEtxJkMrtEHOBcmm0HapIlcBzNSVwe9KRSCBFN4CatUGxZURhdyHqBrZRDitYzCoYNCv4Mn+DHsHCR49mwmwOJlUMEITaW0N7bUN3Njewu7OVWxuXUejTaVO9ro6n5Vaujf9A3jyMkBx2ev+EP1MAMcv/uNfzjZs28x5EhkIYS+BHAc0H402A2Wgw5fSIy8572z6Bs2PAC4FHJnU6xycZLUEkr37aMAxbzw4H9pFADGfvGIAz/Fdl3c6t2PMU+SLXFG7eaQpCh1F+jNoBFmoNlKYVxEKFSOB3GRZpzDoD3WDL6mspp9tEIUVxxMX2Uw6UGUaI5euJ1AoKk1hPJpKRqTbn+qG42oX6NRY1IjN66yo3s9u+BuG8MrzlCq3CfB5Rjwz82V1PAs/9dWLNrRKSZ02i45ZtNgyQNEkkuiubGhUAEojua4zFomPRmKAMofPnYjNXV43o4eiwFAmdaaEmVNsuHrtunDYB6dn6JwcIU0jVKraT6DdaqLZaEpNwS9+6bPY2lpFOBuCbTDpMBw+O8DjvSfoD6Y4JVVtEGI2IWWDBcGkAqkkrswnNjCQASQwZAfpqkjrbq6voNms4rVf+CxWVhpI4wlqZYY4NaNECtx3v/c27r73HnrdIU5PBzI3SHFp1BvCqpAaBVNhM8qG21gMcJSqun5lTZd0PlGTeyw0mBlKRQWuUjMQsadIiGmk0WDNoM37fPhgzu55MZg3HfTXdUZvEsUVV+TqggZCLXCBCy4NOqPsrh6UUjRrrGlpS1dtkTR2QNOfYwo8dc4QoBsgygMTWaNOslWygGWt34ldTQO/l4g3cEo4BBmk8FEogc4U51lQaWM0TTCNK+j0FHwICSphQ76JqKHxe8QpNonwjDajNAdzlARuisrbnAcvdST5KLO7WD4/TdlDo45wNsNsPMBao4S1eoDCdIBo3Cfsydbfsg2jHKhsLMeLClOyJsolqeeR/hzNlsxLjgvXAzMbSlGketqqzFVpUClZVGZICIxTqauSXjFlvlbGZBaj1x9jPOXYlDEaz9DvDTEJh7qm2m2UqhWxfyMXONF9RMfHz/zyuwh4LENkUWy+z56zPh+W4ZAx9rIRBjgKRY76IqXKBxzi2eXERhbsFQGCy5BZITv/tiBcOHPznyDU0YdIlxF6Z1BAtahUUAEcphDn7Wk1q6ErasbID/7pfmx0FaXhaTaDkWtdTKGjU/F9krWWOg5hm+r6zXg68/3PX0tULssHifx3GmCQMXLja8EIjnm12V64dwLi3JgKGPf2At8+2Jj7hcbL5q+xdTOg5fZne69flH7+CpcTopeBn/y52d+xVxfkj9uCPUq0FxPXKGmFvf4pDjsP0Tm8h+jpQxROniJIRqg0EjTbQGu1gNZqinozxO61Fja2SGMsYrXNWjbaEt7BEKV4hsZ0hiqDj1kqg8EjpuhdobmIkNMG0g/gf+43/G/1IAQFrAFxdR2mY8vpI1PL5KXcFXnat3GQYlJJpZEreQ1C/JNMBsUtGMSoAGkFhZR7SB3FQg0FZlQSUmKLiNIAR6MIB70Jjk6H6JyM0D2L0evGODuI0O8AmKwA0QaC2g2sXnsZazeeR+vKDpqrLTTbNREoYZ+My4Dlsnv/D+G5ywDFZa/7Y/QzARz/6Ou/umDk7Eszp805HAtG2KVLfePigw0DLsIGdLxpf0H7wCLvJOQXvqb/5/0eLIIvRpIOL520HKVjEbgsr8GYG4x5hNGPoMyPOe+kuhQ45TqRZ4bURWWqEsFihL0ggIMREzp+tUZTNuJ6oyEb7mzChlkj+qWghj9lcPmImcPxNgVz5JSTXkYALYomTYHfQ14+1ay6vb4cr1xbdRFujbz5smD8TMUiaV53ZhsbBSpzh2ZZ4T6dRN/45jcvFpN99IY278Lsp+Ml2h6GCIRSpqCElC4Wix8fHkljPgFctUVZWHM+7T6wyJxODqMinEXcYHd2rkp/DW7wjz98IDUitRqLM1VJaKW9gmvXruOzn3kTL714G7NoJKpSLPI+ONjHg/v30T3rY9Af4+CEzhmVslSBgyl3AU8s3hSpVs5SUtxY0B+g1axjY20F7XYdjVoZn//aW2g22KxIMzn97gkG/b7cwx/+8MfYPzjEoDdGvz+QYn8CDikaFypQgNgB7oxClQccLqIv98DR3+h4cmy1kJ1gjtK06jgRjDISzQie/E01Mo+f7dsBu+8GDmWduoimgXfrjK0Oq8tWOJqZRrIrcn/Z+4E/a5UA7ZUmmqSNkVLl2R9/XprD52c4/PVrc87qepgZ4+v8Dv1ZkqaOqvTlmgCKiAOL+esIWPcThlhZu4Jub4LumAWyBUxCbXhJJa/ZbCL0Iuno7AAU6yNkjFyWsOQ49Iw2i7MocqWaPeRcpGSmzNlM9Y/Ui3mflClYVF+XeorpZIxGJcBms4JSGiIaDyQj5V+3/W5jVSKT2gqLpX5awR4b2vH6WGfB+2D9QXal6WQrq4va3lmTzAevk1lF9khpNFjjUpa6qtZKWeRwWWszniroGE4mZIiIrTvudFTcoVoVpS+Oe5QooJX1kcwdep47n+d4WCZBouQebVPO3dGjJONQ1RoVH3DonuL2BXaJ/ghK1bLqPd9ehZGq4hFc8af//eLsspMZa7Z430nVYzeFoCgqaNLhnopFDmBnQJt1Ve5+8/3yfbTfIkFs3cLnmWoVECDIMLDhOjIkBUSpBjiExqfkLLeeHbXU7MMSYCVAdEkfK9+5swy0FYuTjmp7EJ+rNFpZUMyorGYD+LfVaOYDTtladvGqvLNj52DBkoucR6vlWQZIdP+aZzCWOa2+D7MMUPiA41xg4IL6CB1XlciOphGmgxHC/gi9TgcHjx+h1z3CeHiCUiVEnA5QKA9Qb85Qq4eoN0IBJWtrZWyyD1SpgturG1Lnsb61CgZ4qnVSG+lLjFAsU3WOtL0xCqDiH38yyEgAHIuscCrNhW2gXX2IAxxUPJSGkVJqocIHccJ1yRxuEcHaFiaFMmZhgjBKMeyNUa+vCsg4O2ONSgmTURFn3SnOTqYYnIUY9EIM+rSZKTpo4ckM6BRSDBicrLWw1r6Cneo2brVv4sbKdWysbKG1SnEM1ne58/mHgBY+hmu8DFBc9vrPHHB85Zd+bSklwQyEqTzY374xsc3AnB2+JwME7kosEpMHEtniXVL07S9sKTq3AnHv+Nb12u1FC6BjAYB4jQsXHGn3B5u3LTN29ty8ceHcCVg4vkfpWjZ/glj7RMgWQw59rY5qvYVqjXr1ZWkuFk218yPpE5TGJG+a6XU1mPOIkX2vbcbi4KUTpQxR/jKM0RsMpTh8MptKxLpcb8ppidPomiwSpNkYKyBSJ8R/ZOAqmOu4z2X95u8UFZhsLD2+vnOaEteJ3Byyc0abdCmPpieOmGs8I/OL0RQaQOeMsOM2FalIa6ETwKZzttksu4YKGwlRDtPdJ3ZwplNF5R8eZ3R2JgXo9Tr7Q6haTqtJGdLr+OpbX8XaBmWJx6iwB8FsgvfeexdPnjxBGM1wdHSCk36IcDLTiKL4HNRm18JP3QzpPKmzzYgn6VStBoFmWQoFX3zz09LIbTYZ4qzbxdHBvqik0AXtnfbQi2cY9EYYjaYoBXQf2UiJRYcu6sMUmohP6dhbQXa2JqXOYy4DyvoSKdR1VKSi42hziUmUlMW1serIy+/J+QyG3UMZ94L2O7FMpWUzDHDUynpMzlF2dZf7O1Oam/RsqNCBDJ1kbRHMeFEtiWPE77EIqO8Y2LF5XF9i20CIrRNzqMxJZAaLUXsCGStOrgVKSVFACgFbVt/B6HCluoLhJMJBd4YINUQpix212J3ZiWSmkrz2eVVj0uyTAM+CAnYFGE7el1u7s2lx0XWKJsVRtV3kp0S7+XeRmTVtCKgR4xjNahm1IEEShpiFbCw2v0d+hla+l53qbS06YMWovur+q02o1eoSnGBG58rOrsx9Bi8odVvARMZMFKeoUwmgWVcpbl5rq15FpVJFpVaVcxyMJipOQZoUihiMYmnIKT1BqlqbUW82ZM1LjZq0LtSH7zT6NoV20l6Xe+oAh1BVnUqVXPeSDIfI4nwk4Li4xozfWS5O5dppazJxAJf9k3GPrDBW9KFEeIfrmmu9FDCjNg9oWadw0ZPKqEa6jiUXSzaBUNYgdCiuR3O45TmJaQRSlyei5aJcNMtqOARs0C4wo+OyIFL06+yrjaG/PvKUozwwEP2tLPNvtkZrlvifAS3LiFvWMdtvuC7c5p3P3GT33PnB+XmbAQ7XBiTbj3L05jn4caqPXgZE1pzr47Nsb/PH46LXqTZ40WsLL3h/+Huc2/5U8lZToKLoxLU27A/Q65+he3KM3tkhJuNjDEfP0D17iMm0g3YlxRpB+VkPV3a2USxTDrsuQdZCkGJljUCf6ztCvcqaqSJadVJuKcJBBkSKhCp9zKI5+VpRDhU7Yw3/9LwYBMmCOA5wsBfU3rMxRtMyznpDoWSvr2/ggw/uYTyaiLjGZESxEfYe4RErqJVX0WhuotrcAFo7OA1WUV7fxc7uTaFgbrTXUK/Sv2F95SIr5KLx/OT5i0fgMkBx2ev+kZe992MvGmeGw4zHMoPkcxjzzoRFcu3zebAhhu0CR9Yu1PQX8gbFd2rs98yZWshozBsT+ZuU/V70izi8jW3+3nk3aHO8ZQNwRtavcfCNcXZOLkMwByhzYCLHs0heUaPx9faa/OTGQqeve3YiRczc9gg2hLNLvnahhGqpjJR9DDxlFnPUeGxu4pWAKfuSHKs3GOCk28NkGgrViFHF4TRUHjkPS8cwJUdaC9Fp/6rSE2IOQGyDs2ulxGt2rc5A+N3FSVnwNzB/DNU5mKsY5QGBfE7OR+lhHENTrREnkIM/dY2OCtrc7/BgXztn1lU5x2oYxPkgP4cJZS9Kyigsj82oKq959/pNqd2gPPD9+/fRZHMb0qlYi1JIxLmiIW23V/ClL34Ju9epVlWVLMjDhw9x7x4b79EJTHB4eIS03BIVMEazYt7rGRvoaGF0FE7FkWCxO7n6BK+cjuwHoTKXCabsNk4pXzbIdBQwabblKC+daSgbE2lQ1UpNRAOTKJFeEuKEuwRUHnDYPWINlUSCybUukFLGYnEW+Lp5NdP75zTH5JgEHOY8SMTVRZAF0LgmjPYcitUMcFiGyu4D51KtrMCLzzVcNmo2VkUx6X46U3EEbTanss7cVJkJEoUnysTmpK0NlGpEdV5UbhumgROZH04Ol2N89eoObty4IcDx0aNH2mm7RoWmRCLSBKU8F0ZFzcEs1RqI0woeH/YQoYm4WBFnkHUOzVaNkmQKONwaojiBrIGSAg5S1uR8HcWF69TOU0gPJf0sFbzEvlHNhi6jKLIFWAmm0swyKLGPhoI7TtUGi8eTGCdD0gHnFDPfAeN9rQXkTWvWjZQxcQYlY6qOduj6KImKTKLSwevrm7IOSJXqdQ+EPsU6DN4/ETwTapPWpzDryLEt08aQrukojIPhUEBMUN1ytVZnUhsk1K2tTRlfzovxSOs3LDruUyplf5HO6nPQxrE1MGyAw+aiAQ6dL1acRgtxMaVqWSdr385T9tRq5mS8Qm3sKBQpAqGYNlupmzKHC4kCDdc/wy+Qlx4rIiE/t7mxK7ZlwMjABkG+9QxRp1lrNOKE9k5tnnxjWkAtkBy4AliuhcI8SyIZCPZPuQBwCBDPKQzm97gkmmV7oaiqyVxlBl4lrsezuU3w9w6bk9qo7jylNnN03Pr2166/j6t4w3lhiGx/9zKq9pz//kmoKnzLfAO1e4sMCB8s6FpRcJV/+P7JRa/J53PuybljUSVT0wv6PYUU4Yy1TgMM+11MRmeYjLqYDHvodk8wnkzRPRsgjYsgna9ISiXnEHH1jInyGAkLdyhcko4RNHsoVBk40DoMARwi7KPBHAEe4uukoCSw9gFhiLSAYlrHavU5tMo7GiCYDTAO+2it1bC60URQKUrWsrW6Iv3Caq1V1BprKNcaKFca4vsxg2K0xXOD+MkTP/UIXAYoLnvdP4GfCeD40q/MMxzLohDFeM5xNWdSFqqlsT2ZD99Y2YUYxT//ml2c35hv2egLOcVFU5ZFyRnx8w2a/W7HN0qHnbO97v/0X8sbR1IIzJEyIOK/hxFK7gZCl2VCQv6ZujowoPJNvSYbNhWo6DRQrYXKLqTN1OKSbKhsvsLjq+HVCKmAgmQm3cONgy4ymG4vlYL28roch844gUbmcEiBIilWrobDGX1zPkVbnxuRaxymxlcfVrehf8wjkMvuz7I+Gj6ADUiL8Shh5zY/d53VUkkKSoeDnpMwZU3LEHVK6CWUv+2j0+kIIGHEUbpgcqwKrqjTadIra0ybYgloSWvioJSrJVy7eQNbO5ui2rV/eCA9CWrRXFmFKkYcM2YcjK/dbNYzh84iq3Q6+D8iMIimkkHR17SuwF+4pExIsy6nZESLr86K3l86IcyAKBibF+NLn4NZKFx4LZzkOHiOlN4oUT4xsMbvNfqJZRwKlWLWm4Q8Yz7EaYq1iJpgi+fM+cd6CH6uvbImUWs636019mmYSs0H64oYpSbdiscok5MfkENcxEp7E2edvig+0R0iBYiX1CDIYdf1kjaeFKWoeIY0nGJ9rYX1VkWAHOew1dBw/DmH5D7nik7N7tg4+0WnNj/9TZ3nyag6x8V6N9CB5N8yh2KlLNFh5vyrVGriGI+GE7z00kvoRUrZGQ7HOOsp8Ks4IQfed7rCBLPMLs5oBxisKGrxrlBdcoxOC2TYT2rsE+wEKYMMMWosZKfYaBIKKK3V1LEXwOjqsKzvh1zP5EyipbxHViNCmlVG7ZJ+O7qGjH6lEWkNQEhfEa9mz8AT6zm2trbEkT457cg5bG9vy7xVIKAOUnZeFc1YaeZjKmOpwgTMCDFbMsLh8ZEAr1XWirRWdK2wmaTLkDEDJLbDKQvxdbrTliGzHju8bo6fOb1mv/21l+0vSUmEIrh2WKyuZUlaL6GCI7yeSEAesxKsw0gZsChqtpn1daThMYCQxFOhqVRIReX6lRbgtDGMgxc0u+H+E5Txf+wAugBnzgmqr5kAhkgp63gSiIYia0sQUBDAEUq9z3nRBH8vDelperY9H/CZZ1LOO81qL+Zgzt/Xsz0x1bGy/ciOl61DV+OQ+QOexK7YX6k10IfVqPB3s6WN5sr8/ru6LP/6OF7LHKHs/lqt3JI6UzuOnzG3vcjOKZXzm4MiAyDcW3X/8xpRLdkA/U71y/bHZWBl4X2ehPLf5vMEB1ESibgM6zUpDkFGg4gYSHmHy6TMeoiTMVLXzDP/HfRW3ATStez241a7Lba8iJKABtqoEoMc4lc4WtayE/7kuY91BP42gGHZF1/2+cteZ4aDSoTWh+M3//ErP10fjrd+5dfPcewXFolRLpzTmDc41lDNdzLt82L8XA2G/3pmzKhf4KQqL7pLlFf0DVAeFJUkpThXwspHHgTRuwiJ/fTfnxmeC7isFxW9mWEPXeMji7RKpCAyKdkiqutrCxEyOgfj6STr7l0raHGkRIVd6p9GzJ5jCQwvT8ZdmhSq7K3xzEazkoANRhNJaVB6lTo6sqF4KlI85/zmQS66bVgGOExlR+5TMi/Yyo+bjIGjafn3yP+97FLqttnwnLS2QaN8AcFWsajqNbOZFA/zMZuM9b7HkVwfm4pJkbOrXbHjUCFDzj/jKhsFTX/GM3W4tq9s4cq1XYTxDM8OD0TulI5EJdTzkP+BA3auI7XwzR19Yh45JqhQrjkBRlOKmzUjkGUF/LnEZo4OyOg91O+j42Z1Df7Y6Ngx06NO/WRqfVCs0HixSN/kkPnd2X10wIMgdzAdZhkym1dSS8D6DQLaOJTGcNT7Z9O/za0dbG/vCCBmJLNYUSAi9JdSgEq5Ks4swQs/Py1Pcev6HVSrDdy7+1AyPAKkHOgoO+451aBksy+yb94YyWyClXYdt69t4YMPPhDAwXvI97BHCZ1XOpiXAQ6fcnWRDTGwZwWmVtfBn2xpwnopbrScXwQfo+kE3dMebt68iWJzU5xkrluOA2VxSUGi2hvHcNrva12G6MwHAjxGs5mAEHHmXWNECyb4tBOeL51MOrqqYBZJs8lKwC70pHPx/kTi6DMrx8Jr61ZOmhIzNLP+gax9WT8uM2WAg2MpUtgOtNEh4UNtqOvDw4i4K8aWjJBIx6aSgWDtxtbGunxmOBrI8xsba5KZ0rmm68AylCzKV3CkxxGVrx7XifYUYqZmMOR5UlK4IQGYVq2a0bkI0uRcrdZHelvoXDVww7XG++RnPmw/8Z1emwu8BwSJ/IxmnzQzwfuYgT9CNYJhfrU4yQQzgRSs1lj87cAFwQjvk2Qoy3TEaDNcjYb0WVBgIivUUVSEJiUgQwu+mR3jfOKc4fdPQke3kxi0AxuOQifXk5fZzQlzkGZj696f//5el98//febgMgy+y3vY+PBrLP5PNud2UNPtjrvvMgxXSCIv5vNtmyW2P+SywA6sJE/73wHivx3mDiH3Xu7Nrse+y65Jc5OWyZG5o3LRGXl5W6/0u/hql4EZHkb83cFOC6ydefPb7HGMv/6pYDob/pFn7zv38sIXAYILvvSyz5/2esfO+D48j/5lY8s6rWiTYsM+MBBHYjFTp3nnFKXU1w2scUh9ii0F73HNyJ545evsThndD0JV39ws+/y+3x4xtw2adKa/MiZAY0M2ES6GXJZMz1Nqgo3THZwpSPZ3t6SjUg2yskEo8FQ6DekxFQp5SoqN3Ndeg6XjrU6ymVmTJ3xm2c5tMs0N+LDjlJS6ARKEzMq0Di+KM/JVKTsvplzm42jMIP1IVl56WzqjaJ1sl6qQKWAI2/k/TlSdMotBnQsssX3WISSjjUdTm700oQs0gZ0PMdxfyCOlUTAK9qEjA9zsKXxIfnuVPwVx8oiag54pKSIrOPWrVuo1CvYe/pEGvwx3SuOp2vcaD0aOJ8MmPFw4USLjf2N0BwcifR6RdVGC7DR43Eqkp2aR4JVHVWfE3oSHRWnTuOvMc1wzKRQb/597j550i7S/M8BHIs28zxU6nQTuzd2JTt0cHCkGSKRGdYsC51rRtO1SDxGs72CGzefE1GDbrcnTn8alDCbakaHNCFGRDnXIteBuRed4c03PytddN9/965kTqoCpljnMENhpg2jiq4DvBTHhxMU4inarQZuXFnH22+/LU4n5XEl21KeqxS16yoK4NuGOfg7L6tpY2X3wA+Q8Dlet9SOkGYXRahLJ3lttsc5Va83cTbo4/DgWCL8mzdeELdLMl9Vcvlb8pORPo7jtD/A0UkHZz0CD7UB0zAS8Qae89Q1NjWHy+aS2RFGsBktl0BCmoA1VdKPIUil5mVtZVVoYKyrsAg/r59rnmvi0b3vZxnOMYtUCYRZ4OkaJ5qKF69d+s9kCmFW+6SL3dYnj20KUPy+7e1NWT+8//1+T2WjN9dkrWlNCUGGZl+E7lUtydzjOuQ5zmYBxuOJONoMTvWHI5yenEkNAtf6aqst4yjKei5DywyHjReV9HyqjgL9yM3feX2ZrYE86CiXa3Js2hPJ3jgqlPQikqJ1BQyiLMU1KQEB7flTrVXQJEWqFAi4sEwIAQdBlazvkjrSAuAkGx8ooLCsp6MMMYNBEGqUOgUczGQ4i0Vg4oq+Zc913cqths/fd3z7yptqf/vBOFsHVv+S31vn9szr8+EJh2QABKrClu0ReYnaXDH6ub3AU60yh5/vEbDBLJPbbPKZYfs+24vyjpF//v6en/+dx7W5zc/Y/LE5NQccskL0455PwMaP/rXn7csngOOjRv+T137aEbgMEFx2/Ms+f9nrHzvg+Pqv/Ea2oS8YMnclflGuGQp/82QEyTdI50CDM4jLBoYXS+fEf5wDLLnsRRaNdrxUkWnMOSS+UTAu+7KBle9yxiUzsDnHmrQG35H0jTqPWWHUSjaSRARLqMpVrjekMJL0E/JthX4zniKm05ZAuu8SyDBlT0KKnttcKtPXk6/WGElVp9fS2twoJarJQuOR1yfBRV0lqlNUyojIQnqUNDt/e87vBGtcSx9wkFme30T88abD7d8zfw7ZRu4b7Lkzrxs2r4WOk3L4y1KYak7DdDzEaaervHpmw1yvDYtU829GlOU7ndb9XGZUHfFmEAAlbQAAIABJREFUY02ctfWNVRyfnEjBtzQ0q9WUYx873XzZbN2ZGv9aGhPOKVK26ZsTy3eTPmLzI79p8v2M9S8DHEb9kg7xSwAHx0WUpFyGLpEUuRb46XzRk40ijfb6a5MOloDddhv9sRYV8z8da75Xz1c3fTq4w8lYOLevffoNlCp1PN0/kJ8yV6QpHms+YsmC8EbRmbI6mTH6eOnFV3B81MPRQUccdgJGo+6mM/IMmaIjEKZ3FaGYztAoFbDaqkkX2x//+McSoac6lXa1VseY82Gl0ViYX75DKb97lAsfGObXu9zrkjrDBBK8/wRgLLoliLJaM1KqTs66ODrsSIR/+8YdASgb61vYunIFK+01BGXtis3xHHQ7ODg4wP5TZs1GiGgHhEJNZ1ZrGvLZLwPd4rA7qWJ28eY6r5ZVsUvECxp1AXOsp+D58r5mmSlGxycT3P3JX8r6YcZjOJlqRi7WzvF2n7P154qqdb1aVtgoUioZzIeBeV4jv5d9UUix4vEGg76cG6WLxf6VtLcLnTVz7hrNmjqTzPpFgdDxpM6JfSGiBKPJFP3hWM6/3WhJvw/edz7HeWCUKik0d5kxuwYbSwXMWj/kP/KAg+pZCsLUhqr9Y7JYa2k0W1FGjSpprtuzUKRKrCcqYaWo4EbWTerACakmbs2R/cXxJtBktipMqABWELEF0qK4O4mj68AGgYaJB8jcdSpd0gsmo7fw+0pCzaM4QX7P8/dYaxzp71++jZ875ougwfZIrld75G232BQnqnJu3WVZ3OUZlvk9mUvNG8jgTx5PwG2uxiG/bi/LcIh+pdvfls0D26tsTOx7LdOoKpg+79ExJty+ZoDDziv/M6sVWubgeHLLF7ycBWwvfP2nLKz2x/Ocb7bEb7roPD55/u9mBC4DBJed1WWfv+z1jx1wfONXf3PBocxfQHJJHw5pZGV+2rLiqksoVSwS/UiD58nO5iM54rC6Qrz8edtAMgJnxnXZ9xjgyDvitjjJzfVvim005mSWBHBoYzXST6rNBqrNukSJ6Wj12cRvOhMJSTqfjXIV9XJFIoMkUo8WNkxNWcuxXaaDIlFmqHUTV0eDNCNuztIST3jPjFQFurmyQJr9BJgNKMwBiTnMC6DOuKoXZDhK7CSae/iGi0BhGUi05xg5FJqXi5yaAhD/5nUQ8PCcRXmroM3W6JTyJ2lUlNczGpVFUSWz4I6bOdCpOgZWGyEif2mKW8+9IA4bAdr+k8dZpoRRS3FAEkftcsXVqm9u15QsAA5/47ch0WZii0pOslE7QMx7Tt8kyyy5vguWSRGhAK+o0+b4OcAhcyIPOrQeQ6hRzgGw8TDee6lWzTos87wUFKkzL7UAszEG4xE+89lfwIsvvYJ7D/Zw0DlFs7WmFDFpZUG3yUnHul4SYRLLHG1tV7C9dRUPHzzBbETJ1BamlE8V9TF+n5P7lAJFXsMU5TTEaqMkakv7ew+z6DOBoN1D/mQEvOqEAHynwnd+rIbDdwTyTgGPZVF7gjBmu3hsigbE0UjqNiiDayDi+PREKFV878bVXayvbeI6xQZ2r4oE7NQ59Xw/m3NxHR4eHOHx4yfYf3YozSiVIhhiKvQzlyGyXjhUw3KNFzMAwQ4fQQlrayvY2toQGtXm1jq+8NkvyH0ycC5ZsUJBAAYB097Dd7T2aTgUwKFRew2CqDM+V3HTZl36YERe7YFSw/iwOeovdzrStCNC6VppyvdOpxMBCVxX1L81uyK1Do7yyCaO/D2OtC/QcDTBhA3/inSsU/T7Q5x0u4imsRyH4I6glONC6pUVZ5sTbmvEouQWfLGaJf+c/flB519tNetiEhRcVlKvFWhL00n2PCoJHYoBFOYqjErbdH00ZO24vciccAE/LJJPmNWKMZO6i6J0Qwj5vdZ3xSnACa2Kzwnecw03HfDnMe3B1y044Ntvsz++/TWVNR9s++DDbJlvL/3XrYYnv0dm88TrVO5/R34e5denBV+sls4CTRx3PjLQnSz26fLPQ+xqrvTkvIM0Bxw2Lv79N3toYNPWjwFXq3XS4xrwmCu7mX/jf+/iOXx0l+vLHDqjpJ/bZLN1+tMpOX0COC4a2b8fz186fy65jMs+f9nrHzvgMFncuZM1vwKejHXhtUXsO+b6mcUMRf76TZljWfREju8c3vzrmVH9iJSxfL+T1fWN8ILxzQmt+043f9cY1GIH9QWHOosELkaIzKBGpORIx1zKPbZQZtOwYuA2zpno1svxWZRYJD9bub+MsPE86ZDotVutxLyzOx26WTKUbrzc9Bk5peM8Go4zJzKolhG6mgi5F6bqU2RfA0btLrk+X8HE3Ty/aLxsFeoXTGwCivnmM6+l8d/ubzLmKNAJIWginYSZCnZkp1PImh46UHSmJhKdV8eYn/PnoDgAnka/9dBgkTcdRSod8bjN9po4Y/v7++ifnYpTR5Bp6jrUzs/AQAae5huOFJF6NRl+pIzPc8MywLHsfVQJMnAhDoMHOGxe+Mf0AYeBR5PHVCA6Bx38POsveJ8NAFuBsc1pvm60GnUANeLOjVQc8XEXpWoN//Q3/iPhk//gnfdQqbUxlcwP1zbf76J+LL4VCoiKJPD8rtxmV/YWHj96ijhUcCkqWwQXaYSIKj5ujvFw6WyIUjKTjtms77l/9z2hDDHzsP/sic4JR9GRNeWc7Xx0zuaCOHEXqNjweaNTWKEx19Fzzz0ndLN79+5hOiF1rCmAQ4FbQShSbFpH+tDO7i42N7cFpGxf2ZV6D4oz2JhQhpLAmRSs+/cfYm/vCU46XcnMkQo4TkgrUiUm3htTv7IaB9oFUXlilJ3ZhPUVcebpgPP/+vqazGcCJMsa8PsIxvn/9Hgvq5cgpUrAQ1rMel1knbBdtHoeHNB7xXngZ+byziodad4PjgVBUK1eke+l3DUzRczW8jMGNizDyOshvapaqmLCpoUzzgUWSbMTeSSy3Ty346PTTAhifXNb5spJVwvhOS6s4bO5bJFx2TdcVFuyuF4W3BxWo8yEMXum0LZQPjaW4nzaGHZNpzznSl0zNErt1foNZjq04R2r/vW7RDI662NSEsGJMIwwlv4EpCUScFAFsKBS3aI6pV0xlKpK2Vui7kCyhNZ3Q8SQvQg9hUfm9WgaGPD3Jwt4zffHeWbc9nA/MGJgNVuDueDGYnf2i72XvGPij7k/Z7J16Yq4LwIadg+TBRC8GNyTY3mNZ/2zm5/PR2c4LNggWX+Pxms2m3NRdMAyqpgxAtRxMP8mb3/sXC6jVF3m0H0COC7xmP+Bv3zp/LlkfC77/GWvf+yA42u//lvnDLYZbf5kYzBzZnhyecBB+daLHnox5xu/+YuXhn4Z2Mje49LYZkTtu2yTDErnVSR8wCF6gp4sX97wEnD4BtOPkvBzJsXrb2T+TYqk23ctK3IltGB0bjrmJjtDvaLOsv3n8VXGUP/T8bXzM7qMqhI5QJJo8TQdvPF4iuGANRvaXZwUl0pzTisgOJSIjkQrdSOtli9uzMdjJH6GxW3cflSJDoU9/Ptmv/twc9nr+fnC6zJZS/5O3jR7ZRi3lgCUjlrvrKsZiHJDxs7G3wAjXxPHWXo7FWWTlvlaKopzRkeNTlJQrePo+ADdk1O5l1U2wqNDnNKRMmqMKxrPsJNmUGSzVMX77B75GS65Fl+xbYkaVynluXsRswsyHHIv3KYoc8RRqsyhVsUjLU5X6UKnO+8i1RYRtvMz+lBQqUpUWrJIgRa4c57pnEpQiIb49JufwYsvvYoPHuzh6KSPensDZ4OxAGgCQcuWSP8JqqDIuULm9+1XdjEazXD49AiloIY41GvltEnCGcJU6Sh6r1kwPkS5MMNGo4piMkM8m8p94vkeHO7LuRKgWRbLKFW+jbC5IHPAZVAvskHm8Mi4uTlDgHPnzh0cHh7i6HBPa1kct59jc3B8JJ3e6fCub24Ineja9Ru4cmUXdemszBoDbdA26ndEtvj4+EQyG7OJNk0c9vvo/f/tvfmTJNdxJugZGRmRZ2Ud3Y1uNAgQBAEeAi9BpIYSSYmkVqRG4pw2v4/tP7D/267Nrkxr2rHdIUcUOQREigdOAt1o9FHdXVfekdfa9/nzCM/orEpgQICgmGlWVpkZkREv3uHPPz8+P+2LpFFO9Yx+MHY4s/CmkB+JVoBnIU6A7xCGpcrSmP2DPzwLFHHLR8AzTyfgx9f8CSi93sOh60zXickLG3dlmwGIX60v5Oc6zgXzlrZZNIn88j7bwdCnisheSxPZNTFflXMDH2gXQpU4b5cVhp0iTwMsfWgTvB2j4Yz1cPAZNXJwrcFIiSwAzjLj8nUyfGX8Q0K5nx+mTPK/qNcEoAO+FRg4mvVYWk0U3mxIo6reDBJykI58SU8rvKzMo5KU40xWLwpWGCyqzHtCbtNwmeTWenBqMb1K3b66DoI3FrVwGLZHsBFyVECFXtGk6XU1OtCmyvzRkGOTgewH0mub/DIQqZ/L+6rvN9vDvGdl3Ro6T9G2c30l8nX7BClYXeVxC2WyZ/CAY53y8248HOX7rrtOvt8G4hTrs9E40P4Gtj4yP+YAdpUVcF1/llnozpND531fpmUun7ep/zfdz/fFumu93+tvuv/2+PvrgU2AYNPVN/1+0/HfOOD4+l//m1yZ8o23hiSBdtQsRiYobKICkJzXaF3kjya1+YV7XtIx2kJlIRSG84DDNhQqTy7kYp1A9UUJre3eNb0OcNjzeEBgCqFt3nateG9fK16Hugigp5tOMqkEVzFYjPgsoD6FUgGtC3z1tIYhh6DodVMqVfEMsbHJkps7aCUBOOakcYWXRNlDJgvl/a/WADY0tAZhEAgTYZ7CbJjfoBCkhZLBMANL/AtnrvNw2Jj5/3wuJ3G98MqvGQAGzlXKTE0Ix3uy3cwVmDF2n7UtDuXk+KiYk1UtEmbXM6BpY4giW1R4aqFQoixoEb569TFaYF9989cEMFAmWqgjgKJsgQITbGKgKdbrWy6KBwciVWc99+2wjfMiwIHz0wjsTMUgw8OhbdfOtorDNr9s3ptCajkKer9QlT33csBirNcxBR39BEUJY89k38VSHjx4IONRVii2gZkIY9FtVuV7/+7fy717J/LqWzek2dmX3nguk3lF2p2uDM6OQw0TBWeIweccCzUrXvjqH8hbCMO6+0B225cYq0+vXgXgaCoLFgoBUMlYgVmmfanHc7m625LKfCqf/dRz9DSwjZNhoK4N1dqjSNr1+opBwCazKRBlwFHeQK1f8Dso2FhLKPz4uc99jvPwlZd/Rq8FulEJCSK5e/9QTk9A8VuVNFBao+BVd3eXIWOVKowwGhYyHZ8pCBhlLPiIEEQo8ZABYDEbTMccD+bj5J7Iwls6HjkWsYpITIs26FHVO9NsKeOTlzuUS1asc665KQQHVj8l5HBo/RPNYSB4D8YhvZYmwgNAWhjUuvWLQqX2ewBnAJ/Hr1+lzLt//77s1Btcx0pTrWGNyjCm+wJCZhm6J5GMJpkMRpMQ7qWegajSIKkB/pBQTQ9okhJs4Dr9YZEjZWsD7TTw6L/zMsfkxKKaCOq+IEemUatKu5WSGauOIoSQmXMU1LTqc6gcrnlGIPjAuE6qHWWZClW+K0xOqhFwjMeZTGudAOIhN5aauxRbIdWFJFZfAUADRAPMZwoGFDSeS0UXMZqB3BGtZ0Wrk1Sj+iP7qwcT1VSrn3uDll8jZY+I9Z2dAyOE3+/8e8qnEi217bH2H4DD1qKNhQdAEHSYh+bl414VcmIot5bF79cCBVeHp9gpPVXuxSFNmAd2PwvrxXVIRY/Cu+OiDgw8smWdxdpUBhvFXHt/IU+YVxe93i8g2AKOC7v3I39wEyDY9ACbfr/p+G8ccHzj23+VK3d+UdmDQHn11gEv7NhYZ5X1At8ehImma6xTdn1YplcAQImeFtYy+70JOdtMcI9VHnFVhnwqCSx53JwhxK3q6bJIFJbFmExRZkVHPC6Vu5AbgeO0WC1RNG0u4xkSChPpdLq0dtaaiUzHE5mMxkwKr6IYExLCg+VpHCoXM0fBWerzTWGqFhb8mfLorR5ZVMtjtI2dxWL26XnKq2coTaWGLIVCb6C5DBueF1x2P/ZfHstdKPV+wwKr0DqgYmOCtlgStyk+Zqk3gAFFjhSaDK0YK31kUJIq4ymrBWNDgtJ51u/peIe8D1h9bdOzBG5scr4/zUIMBRfKz9NPf5wKi1qwD3MPAzZy7PXcnAPVsPUlVGjdDN39oDAtDSAUuUB+kRrg83Pcb9L1UsihrR8PXsqbvP/czwqWLPVwqDJu3jB4CPD8sOIiNAqv4WhCazTChs5OJ9LrncpoMpDObofgq91o03M5Ho7lr7/5JUl2LslLr91mzYnGDn5zLPVIpJFUpTfX+hW4h+XaWDgcFPdPfOoxefHFf6IlvRYjsRmelDqBMZTd8WQgSa3B4zARz7OBXNpJZJmdyLWDrjz5zNNM5L918+2cTQgeKCi2WIeooIv7WlidKd7oIygyZUXAywoqNNMiNhvPMJ6MCESff/6zvO6bb7wlZ2cnDGVCCBCuefPWXRn0xwQi1dqShfA0pFENAQSDU5UhyOHgeC8rHANQC0NR1aT6qgzPbkuzFUuzBQ8GKCI0Rgh009D7wVI1ncVyfDyVsz4KENZlUV1I3FjI3kFX6hVl1LJwKltbpjz1Bmey10U+xR4BxWSI2hcoIgkShoSFPn0VYYTQaJ+p0pstNQfIXlbTJVfUQlI7rf2gra7X2X/Iu8Bz9wcneahYI4Q3IXsBfQ3A4A1FFkZWABiRwUw9bQAip6dnnLvod1y/1enKfKrJ5czBiRX0qlFFW0wmOdbECeMRZLmFIS4X6I8JPQi73Y7sdjpa1T7SIpOzmeVgVWQM+ufxjCxjGF+Aymms8oCyO1jrmfht4DGQppQVQ5uXfr+07/z6jqJgkFpD7c55EvYhAxQM/8rzjSLNBQyvdWvB9hy/LnxbF8txCOfVCuVKJoD5HPZdeCVZDwQFZtEXdP8UIZyxethtvpgsNm8swn1X9pP8U/DSll0Y7vi7eYuCieddn/0X9Pmy4m3jEkfGXKXPZEngxJ3wTsFAqIGl4TaW47cacnVeWzd5MDYlnb+bPng/57xfQPN+7r397eYe2AQINh3fdIfy78ufQaAxlTivw/G9b3zm/dXh+NZ3vsc2lS3X1tDzAIcd93Uq1gEO46Ffp2jpjUMIxhpLim0oZSC0alGxcBsf+lJ0swEOCuY1gCOuhtCUIGwooGB1CbGj84WyJsESsazUBDSNoMVkGEaMDV2tl6C6RQIy8jTSakzAgRdyNCxvIVecndUctKm0gILVBvcICYa0nqKScG+0NsY674PQTrV4WoJ5YUVyEQkrc88mlgGOdX3M/s95yh8NfcNxU4Tw3oMAA4VQUGjdDWxOKCRm8400uNU6E+uhCCN+HzkRGl6iQNESNW1jzYmkWC1VWHxOlZA5Y99ROwEc+cgBQXgOLJt2P6vwSzYaC5kyD1kOfH2uzlwSKXIQzDroF6XRKvr14/sSSePcsNbUebF22XEbU/Mm4nNm88IS0/NK1XrNyWSUjwGK69lcRV9A4Tu8cyTTWSYSzVkEUhl5GtI/G8nVx67Jd7/9VfnVm7fk1tFQZvGOjJH0OhlLGi0llrlMIi2ciLG1+gdoL8YU7F/dyw15+eVXlPWqAoUdlnTUtNBxnCFJPMY1EDtfk7OjQzlox/LU9V0ZnR3JZKoWRpAqoN8wB0CyAMCohgK1cOP+eB68hwLq5cl5gI3zlyFd2ldozyQb0/Pz+c8/z+u9+vJrcnT0QBpgVop1Ld6595CAA0aGk94DAjcN+9L+hTKK/4yPF1U+Ses60oJ38HYYo1S3BRrdisQ1KG0TWSynDImzooBJglj/REZjsIclkqQtmVWmsoim0mjGMjxRb6ABYzy7r0MxHI8Isg/ggenu0YCgdLQoOwz/rbEEqWJvEWgGOuhlDYAD31lORN5fod4K+tvAHvoNfQhPIsKIpjAiBFa0ZgBmWNtqRQbrmK5a89qtAg6Vv8gtGozHDEODwk8mrJ09suwZuALVcL5mAi2xhd+Z94+mJRoONNG+inkP1rbKkjTMnWaTeRq4J2QRjrFwYwAbMCot5pqDgd9PQzgkwAafw1ncGfo2c3V8nEwxqzrr15zDEqh9Unib7TeUf+E3cU0Lwqp8t0T/IlxqE+DwQt8bjvL9O7YcqIhkA8ZeVijCRXgpKlBTNlUKqlkFZoVH0sCQAQ6EVHn559tDefdbAhzWpyDJ1HlZGHLY3sDoRpf4FnCs6A7bDx9eD2wCFJuOb2rpbwVwnAc20FiIeK/ge8sslcxSElr5AfFbE5bek1EIv9UcC4+4vZLmlbNVoaUWl+IVQmOM2jQojNXIYkkXedw/MAHCPPKcArCUcFMpknBnC1jA4OuOpFFvSaPZ4SYKRRjCdjgZqiWEfVGlUoXwqgibBKrbsgCYxtnas5lCqZLMCsYpcwkEvbrrx4wRPhmusjSZcM/HDK76fENSwGHAgxtmcNefN/FYLfccejwqVfEqi0gZmFCpc4nj3qKJtjZSFJTTUBko+rS4hTA7bE7JosoQFng3cD8LccJGhXOnCBkLXhpc24Cc0R2jEjA8G1BuEJt/6fKBHB8fy927t3NFlfMPuR7wbnCMQz8hNCNsnma9U1BRgNckKDDrwKICIh/zWygF1qeWA+PXkI2F78s8BCQkW9ocQfJ2AUR0cywSx4siipxKkebCNFsdgi+Aggd37tM62WjU5PjkSLp7ewKig8l4Lt/4xp9Lc3dH/vHFn8ms2pJlrSP9ccY5jErgKEA3Dl1h4Uhm7UX7kES8qC1Y48M2aUZTSTWEzYFuFoCiwsrdrWZTesf35YmrXfmPf/MtufnWa/IP3/+BFrQL9W6Q4D/PpgQcVLLnCqjwLFBC0WdQ4iwZ1rxrXqnxQhShjfD4GVUwwBeu/elPP8f237p5W+7fP5S0gdj8BeuU3L53KP3ehNE1veGxNEBzHWp3AFSpwqyhQpPpMLBQBXIIox4OFtLxQD2PABugODUab7XAo/ApqHRjWS6Qx9GSSi1RJX42lEU0kzq8FC4UK7fwh0KTabLDPgFZwqWDfWm3m1SuQdfMdobwOZUbNvOKNY86L+hfm2+WpMy1iBDIueVlBJKBUAiTDF77+9LptjkeCE+Eh6jdaEqShLw6MFzV1etmYN3muY3RZAkPls5x4Il+f8CK7mgrjBXNZp39jONDhDCBWhwyLoA/y4/SsL0Z82fwgozG7+Kq1hWBo5xhWvWEYaA2b4aoYZTNCXxRJHGOQo2i8loTkTQvI1+rYR+x3ISyXLfnKuTgasiPX/OUH6GwrXkw7L/9Ht70MlDwe6QBDn+Ov4eXzesAB1IgVb6EhG16NgqZD5DhQ6Aof1x1cxrnSnWK/FijHtU6pSg3EvwWAQfmCWioFdDqnLDxyJ/LPCRbD8cm3XV7/APogU2AYtPxTU360AEHQqreDeAwV76BB9vgKZ5KLCFeoTKB513LXsGFMuCBhZ1nG9N767DAXpJXnUalU908yAxlVa+NYxvfhQJMFpoE6EABFJIt4emAEozqwgAcjEdeKK0l2GoYihMUYihNUBAYLhSAGplKXOKcCWd7Zloig9IO9zCE3ngCa+mI91girMPVabB+8SCmAHS2MRa1MVC/uKzs+vEOudb5GFp/W/sSV8m2vFnaHLDwKKOItRAQAp6RAjIoBgBk3EgRsBbCFI7uPWTdA4AS5sLUNYkSVMN8rmCBwr0A5JRRpqhdgX4A2EB4z97+Lhl0Hj68n+c0eNYXqBIF2CjGRTd5BW58bleHoxpoK22O+7nK80seIK+A4Lhn+co3Wefh8v2N414hw+dxqFqP9whLMsBpieP4vYXakft/NpP9g8tU4gG8hmenTJit11MZjQb0zPVGE/n408/KV/7kT+Xv/+ElOTobSK2xK8MMVviKNOp1GQ97ZIgaTCZ5WAzmoylCBgCyinocmF4faFgRrpODggjsQLC6T6WRpDLsH8tOupS/+e7X5a3XX5YHd+9RsUS4nHkFGNwR5vxjl7t8JtS6wLOb8kllH6EypRyusixazqA4K+DgvAzhhk8//RSZp379+lty585tejhAqYx1h5Cq4XBCT2efORrqsdB5Ekg05oGsINH+N6XZaDQ5TnPMWcT4z2W+mAaw4XKmUFW9Bg8J5FTC3ACGClGoQvmZUonHnMf10AY8H/rLQEK12mXdE7BDtTt16e60+D+uCMPHoEBz/Qd6WF2zhUIZVTUHwOadeTsMcDDZO4SueXpe8zjtXzrQApGYq0PNR9nf3WEImva55peYzDcZYmthTm9YxoRy9DeYngZ9pfmFpwMACs+Le8PDYeQIlgcBuaJ7jMrO2VTJATBO6KM00Xw5vGD8sH4zL8sYrG1m3Q5eDYA0oxOu+Zo8AXj4RGhjFyzL9RxwrGFx9HsoDCYm/71BrtgHnUfYJYJbP654fF0NKevvTSFVRrbh9+w8nAoEALXQr6TGNkONhuCV9xWvvORyMqzP8r6Sf/4tAQ67fz0xml71dkHGsm8DHXBOu70FHJtUse3xD6AHNgGKTcc3NelDBxz/y7/+d48AjlzxWuPh8EonBVDpicpKqRXxMiHrrTP4KTYkE1xlMKMg59HYed9JxfXKYMMEhyYFIzFQz1VvhLZTlTi7Bixs9HZYwVGEGLQ73Dyx6WFzQTIoFJ08byF37VeoENOqFvIT0E7fl35TsveQt3pORTJ4NkbgoZ9wY8V3qO3hhXu+0YTNx1vatNha4fHR+yudrH+tAxzrJibOQwjrOoXBNjSMkW1qBkpNaaECMATNqYIwYySD4g9LMwT8rbfeYVKmARALWWBtE1pIY8b+07uB2hGhb62vkdNw9epVuXbtql7v1k0qwKgDYG3jvApgg+8D4MR7AxpUWlwNDiaAAhyFOh1lwGEKgVmEfZ/694tpUcmKadfzAAAgAElEQVS93McGMGx8y5s4jmuonSqMFisN/GbzB4XmDHAgaRjfA3CgXfAaTbMhrbSxqMWa1ZyrqfzZX3xHZhLJ//H/vijN9g4yXZnUCws+UpZQgBHhkhgHe1kuBZ4Pfcz2BypZnKN5C6pcQgFHG2ZZTyLGeS/pZaouMpmNj+Wzz1wj+AAIYVge4uZBiwzGJtHQJnz/V9/5tty4cUNeffVVPj9ZnILF3xTwFWWpZADBPUHrmp8bwmk+9rHr8ulPf1ru3Lovr7/xisRJldZ0AKObt26TPYngIV4woXkw0NBGU0R0TUWyjK1/gpwKoRh6vCKz3INZeHq17p7+rsGkeg3XNFCA0C60B3NsPB2thNIYELPwpDjaoUwDkEprFWk0Erl00GXVdgDMCkkLHq3fYkoldHFTwnGe93AQ3IXaPraWbG0b8G12duTKlSvSbrVkOOxTPsLbQhpfWPA9eC95evH8COlioULUKsH8RQ2R5ZKgA+F18C6gHfR4JZpATfkb6GoL77YBK10btkYMcNALHTyxlqdHGQbSE4Ax82KY4SEUbWyQwaoIezL92NjjPOmD38fyvSwAjtxjwRw79RZRvgYPxjr5oeuoIF3xe6g9i4U0cy8uAZKyvPFyPD+2IvMsnLTwqiKBXvcBTbIGkONeBZAIb1JIuPf7nF+PPvbAyzk754MOqTLA4PUOvx8CcFD+zMO8mgXSkC3g2KSrbo9/CD2wCVBsOr6piR864PjLv/7379nD4YVLrWTBeFRwrlqSHwUejyrDqwr2KotFuYM0iS0oxSGB05RFFTIh6Y/Wq2AtctR3DJcCbz2SY5CLAcUoAj1lykrh6c6+1m5AguVoTMvbnEmsVanjHCvuFCiDvXUfbbUQCNugc0FrbuhaTSktJxMZDDVBkgm2wQNgld5tQ/HubVzflH1uNuausMTUUF16nUKWbz6lkCs/fvhdyJk7F3T4TQRtMYWFHiBUEq7pBquejdAf8xnzK5C3cXx0JmmomUHPklWmt0q+QWHBdVPj3A/MPACBCB1CUTIoqAijYuhWYKzC9XhvK9iFNgSwYcQ0Bg51Dpk1sYjLRhy836xsrpkC4UkN1ikNBjjKG57NY7O++jnv5wioTnNwGsJ0LF6dihVysQM1KDwcAMdgl0LfQ1EeZyMmyS7GE2nVm9IfT+Tg+lPy+T/+E/n/fviPcvu4YA8DPTE8DdDWEBaToZAcK4sjxtlCVRTAWxiiJb1qWEJBgGAK3nwBEANSgBnznDqNmtQWQ9nfqcq1S7uMiedvMyT+KrsWACa+Q3LyV/7oi/LjH/+YoMPqVZDmdD7Pwb3vLz8fuT7gO0i0uB2fA8xZi4UAcDz//PMym4j87J//SWYLTYzH/HnnzqEMBwgFE8lEk6WNXhbPkYPsJSzA5o1RwwnzlYLFnO1KM8b5L5FLUgkVqkHByrC9hSynCsapfIPmmcDYYvVFKokmsuOF9YV72LNDCZ/NEI6Fuiqax5TEIpcvX5L9vT2GGsKIwbmWh76sMvxYCI9P/DVZRdkSQsRwfzMoGEChUSSKmeNy6dIB1yfmHXOA0lRZ6CqabGxyq3g2fUbzhGHaIQcG8hdGJswFJJIPgoeUNUzaOxxz0o5PdRzYhyEkiNcOhQ4xXgyRmfbzWh7winAdsk6Gvq/X6pT9uUc95Hchf5qK9swx+oW9xsAG51cY07JBwmQBWL7svfWD904jbNbLjTJoIGXvmigCu5+FNK+7hv/dumvYnqI3KIreYR6ZfAJfWprWNWexgnUExVwpgTlfkQSxJiTX2occUL8mba3m37k6HP7Yu32/KWn8PMBhz4eQKt2ztP4TwurYL5VQn2YbUvVuh2J73gfQA5sAxabjm5r0oQOOi1iqKMgDX781zARbsWA1Xhef1wm9yIU3rbPA+FAtu85qJxQhQeXOUfASBHK4j89fUGCkGzhiXaFQsp0uRn++VEs4FZKFbuoQsEmjTgVkGrdYT4CVgcdjWaCyM6gfAUbSVBLQJUKRMearUHODCoQsmXNgyo5vvymR45BwOgyVifEbWpkDL7/FUPtNy5RdhkK4JOzc2pdvHhCjRQLiWguXuXNKxAE2VtUAYuz+trmUFejcQxEs3RaysFtHFoSrNTKfEbQdHz0g6KhWG2Sp4rOQrz8kKVriZGDJgjLDkI4AkKBs7e505fJjV/i7Bw8Oyeef1mt5iAfbHCrRs8/Ma+GYvXSz0c1W+7UArwSMpcJc9vw2BqDl9X1SBmzlBU+QELw3Ngf8vLfvbK5A2TWFSuep+z2swWHcqCRWIibzgnUN3g18N0BYDqys04yUrVJN5YlPfkpGUSzf/8mLUk2vMuRqOR0zhIolBELtBcz50TKMC4sFhmrjznMXL9UbQeWPVLhI8tVN20BHRaA0z7XOgUylEWVSXfbliccO5NpTH1Nr6UTrfZBedTrj2vrMZz4js2woP/3pT7n+MObWV7gnzlm3pqzPeQz3dFZYK7x4+fKBPPPMMzLPKvLa669Ipaq5O6Cfvnf/gWQTGCCWMlkqQMELXhsoJTC7q1UU4ZQ+xj3QtRJgBKrTZiYzMGUtE4kqmgDMGPgKchFEpjOtcr2YAeDMCbiQ/8VwSnRpmuYJ4+gntAX9ADAGsI05jzZhnrLPp7NQh2aPckpQhycodTaPtA+1rZUlwrFUBuKzhW/Z2CGMyXswbZ0Y8JlHiaS1KtvCuYdQrvGYXjWMT9rQGiPrQ0BRSFLvD0s32aEA1rhGABgWMpgo6xdARi1VzwkJDGZqpAGo0leoPRF87gbKx4Mjggt6BAA48FetMQcE39UMoCym9OaRjcioW0FhPVMwmEf+uPWO75aZGjXK7FG2VhaBinidXFhnoCjvkUlVWaxMxnh5gt9DPl8IWJxBcJ38N0+JsjAFal8WKFV52K6D7hjiY0agMc003wMECvB6ZEsNCS63y9ap5YCWz8nX7W8RcKANSawhipg/pEEONa7gyeS63yaNPzK+2y8+vB7YBCg2Hd/U0g8dcGzycKwDHH5DR+EqEy7rBF8SYiTLVuL8QR1LVVnZ4uY8vzgHQT3eWrhJhbWn2cXGpRsREpbZTgjWEHoCATudq+JAq2WsVI5pUyt7YyM8GoqMxgMZD4bcHFOw5dTrUg9KMmhPzSKIfA9ULMb9rLgfkrLXAQ7rs6N+nwpXBvrTCIXpGswZUcVU8lwGbnqBDQTtgmJGms9s4uaUxYIVjuwy4CgDBVPg7SIezNiGZptdGXTYM5hnA+2z3BNW+W61JJ2rwkyFA5Stw4EcPXgoZ70TKhHt9n5uYeT1LaQh5FM0G1XmyNiGjvbi/aWDAyb9ogjX3buIue+r4iJzHre6AJZfYzk85mmx5/UeClWKdD5BKaSHxKyirpfZLyE8BDk75f7x/WTz3M9tm28G0m1s14ER+11Ro0XngX0/yvR5GWYUVentAYYE1SzzHGpVqYBpiExQC2l39+Tyk5+QH/78Zbl7dibz5Q7rE8DUv5iMpGmhPFAaJZLBogCspmQbSxLXFfOZRuyDOA7geqHKtFqYsWfDi7ekRzAbnUm3GUm9MpKDvbY89tQTytE/U3IFrD8kjWPuvPDCC/JPL/5I3n77bdKk4oX5hXMsX8gUJhsD/x/vMT5oH62xUDAT9URg3KEkp3FHjo4PpbvXpfJ6fHwqD49PUCKSCu+0gorSsOZqjPdkrLkceCG3A8Xk8AIbnsqfokglcNc8hkcURAkAc5pAjcTxSoSQsYpMlhVJa7FMsiFzm/b3dznnQK+L/JNFkubMUQAaAElgYkN+ziuvvMLQQQB3KH9gH0PoF/oPRhO0ZzLTInq6VoMMdCF5slRaZcxZzCPWwwneRXxGmKnJHZMNfr5GaYt9i32g2+3ITrsjAHVkf8qm0t3Too7ek4jfGwhBjhjChuAFUuOJ1npBFW/On6jK0CoyzkmUV2BH+BVZ7aaaV5TnUuThsIEOfTnWxHlW/taAWryH5wavGvM7Qm2ZJeqdzCi781yvRcrP+Sv3gKiHBnV27FlsXjhRIdNAQ2x952WDrpnVHJfyPK45WvmynGE/ngM4/Lqw9qw1ODHHT4EW9k6sC8wpeDjRtnG/F/YvhHXCaIO5gj1vyVC4SvJopXOdawF0Bxpj3ycrSs5vCXCYDDXAgfBJ3bsCgA2GFuxHfJ5tDocfwu37D6kHNgGKTcc3NfNDBxw+h8M3zgQjWJbK33vBx2JXa2pMQPjy+8rq78sd4JUuE4irwKNIKi+KCBasIdXIFWoLFlgPfBJk/YbEaeXWRgsQ3qMKwmg4ppJbS+qSNFtSazZZTBDJutl0LqN799hk24yhxJk1XxMZNdYcbTZFTOtOaLIldDluvghJCTkesOIjVwMCrhdc6rmlyTF+2H0tT8MUcrXWhZyUEIIEhdoUgZXq5eE8/NYrtHkfBY+BjYM9Wx4C4fIdrI0etMTTuaTtpkyXCznqHdPCuoMqvohNns4lk1Oy/CD29+x0yIrMfVL9aqV0qWTsT1iZRhOEk82pUFIZAJidqaUUxy2fANWfYeHF8ft336alU0dVrf+oJqxWK7iZNMchpaVOrd0alqEJx0mc0rJlihYZbYISQAt2pIoqPU4leksq3KU6JmahtDVinh7re7OW20I3YJqHdBjZQAAVpljr2BbKXx7vT4UaCc4V6ezukdjg5KzHJHyA1xHyX2TJMBf0yRNPfVLeftCTH770K6m1diQaPMyVcau8jue2+0LhXr8udQ3WxoOVeWXPZb+BwpV7MaOi6vXOTpssR5955nH29/279zgGyMe5efOmfPELXyDoeOnFn0qvf5p7VyxJGEo7gdZM54+Njb8/vjPvmh8XrxAZeDfvCUgH4IHDuBFoOO+AKd5FLg1CAI3RTueeT7jFjEQOg72sJoBZfXF+t5GSNOEPnv+cPPHUk3J8ciZno4HcuHmLzw/2KoQepqGmRXunk+cxoGZNY66hn1FSIyOdAiul5UZ+zCJWy63VEUFb8KzMmQDjU61JY00L3qJFJr3jB4LaO49fvSRXLl+Sowf3ScSA36C9DFkMzEP8H4CWyg/1sB0cXGYbCYTiCn/LoorBswxmQAsjq6YOoIX5DaBnfTxdqEEH4OK0N+A4k6I4Sdl+eIfMwwYZg1eROF6VbBq82msS11UmFgn0Jj/9+ALw2Pr3xhgDGdmiYPzy+45X7v3vbC5wbjLMtPCQ+nmcXyvSUMbyte36sSj9L8Jp9Ry/w2otnHX7er6mpydKlR0S89EG9KftWdN5ERJWXmN+77Y15e/FfXy1QeXtf+PnTTkeBgZ927z+YCQO590oiS1vCR42yD2NdDCdAc2nTFkJOStq+xiI93uiH2M7ft79VwPKHz1r3XVXz7q48OGmDt58/U1X2B7/IHtgE6DYdLy8Hje1tXy933gdjq998zsUVF7hNQGH7xaOd9wL0XyBB7aWsnXHFFYPOPzv7cEt/tzuuQo28K0ljReKD8Ko7P6oo+GFcVloy1yVUS1qpGwmVtQHVppp4J5PGy1lSIJrdTplASoI3QYLvqqF3ieEG6BCYSN7dotzNwDCJNpQvVSTEhWYTLJp7glYuKRBP9heuS0DDvZj6IM8XCl0KNsaaA1xHgTyOmGc95nL4bDvcrDBmOhVVp0yMNmppTIYj+Rs3Gc4FCoMd9KGIJAqAhhKYe2Opd8bkj611xvQ4o2NkLHojaKg3CIkHVM5WQQe/6oqrFTuk4QWzktXLrPPodAMzh6qJ4LgVhVyEARYaIjR/tYbsFjDa6Ex5fiv99G5j7bYmJqCQVamalEk0s8t66My4LA+tPltQCL3grlCmjgnm2t12/MAR24pDIAjBy7zkBwrGtKH2hdI4E1qdTnrD6g01+JUMlhnF0tZzmfS3duXpNmV127clTdu3Zd5NZFkdJL3r+XfWH4GlYiQtOqfx2+oslQP1jqFA9/NQxI1ZUwYS1hSwaIFD8Nzn3hM3rn1NhWeL3/5y9JME3pnPvPp5xgW9stfvsxcFO1X7SeARv1f1RAwJ7+sHfn8DiF1XkZY+9Fus76TKSsoyTAE4Pr0GoWQGBsHG0f7n82KHDPIE57nEsetng/u6WP/LbZ90n8oB/uX5dt/+R2pNRryjz/6H8yz6Q9H0mq2JarUKSvQzmHIjcDaxxgBSDSWsdTqDak16gLddzKeygwFSCsxAcd4kSmJAtn1dC3TixRAZaXWYLhpI41FllMZ9c4IOC7t78il/QNpNhL2P0AP5j/WDPsl9B2ICkzeYRoAJO3vX8rDGodDrdiOe9ZTVX7BqoXnYV2VYDAyVij1Bof8CwCceVHDAzkdNjbVmoZYIkHdCv9p3xceQMp753Fambc5VW+xl9jc8eux1mitANryHriIVOG3/cvPRbzHtdZ5N+w8hBn6uWnf2zVrtYtDNuuxkoroqwgNNc9/KAe1cg8//3fbGpbowbT3yFfidv5bd6N8zVs71yk+Hzbg8M9VGB4U0J73AuBQA1O0AjiY9kS5FiBBABwFZfoqWUR5bhVtWQW0vh3oO4QPXvTaDAi2gOPCDvwdP7gJUGw6vm7NXtQlHzjg2OTh8JVCvVA1IYmkca8cl4WnCcF1YAXXMyW93DG5wAAvep7MC0uOsXEYP/zFFibERpvLnWwoUAqc233Zamh4EnndETudyWQ4YpIrhPB+u13EY4dYZNsUGGLiclfKygg3eMRrM0xIw01AectY0akmolpSYVkQmUKL7z3gMKBh3PBQstlXrrCcL+a3DnB44ei9IaZQr1iMA0uJbZ4GOExRq81mctrvSbZQCksoHBV29Jw1WqJEaS7v378vR0cnMp+JNBoah80EROwHi4WkNVa8IFiit2auLEftVsK+wvmwnu4e7HO8Ts/OeE3UikB7yW4UAAeUUHzHzZ7595EkaaAzXahHCvMSvwHggOLD2PwQ6oFxo/cKtJ5JyAE6x8MBtqzyulg3l/3c8Ar6RR4O+w3nQEiMza/jAAfnGXx2IDGoIsxuSq8HEx8DmGIY2uVr8uDkTH7xxk0ZZpEMs5nUp/rcphThPnlOBvojUw+PH3//vJPIF9xcMa9qNzCcyqq463EoQZgnsFS3E01qfu6Tn5DPfOZT8us3XpduuyVf/9qfyK9+9Qv58Y9fIrDU8dTEbxA22MtIAHwbVzb/4AEsK3J2jnlnjf0KyrUxWnGuuxh6GwcPHiesZL7qfbJq8Llnh/VaVBEGKYL1RyWuSqe+kGajJZeuPC7D0VQeng6kGqek5m21d2SWqacF6x5yo95qsi/gweoPBrKXNiWupxI31FiCQoDTyYzrKUWeQqrz2EA1/lsBRQLLhSbN0nCD5GmE1s2n0mqksru7I09cv8rjSNrH/TFmaI95/HBP81YYo9LOzi69Vzj3bHAmWQBMCIuD95Fekgi1Q1oypwctJHOHfmRO3FQBH5jUTOZonY4+PS7g1QBIRAgaQ0+DVR4J+7q+NPcIHoryy+9RMIY8umcVIUGLUsiPN97wukHhL1/DK4oXAQ6Ez/n15GWvrsui2OG6dtZAp2wekDV5jHFFDQL0voV1Tra/wKaISvcGPv26z+WBG5t1cs3kbLmPcxn3IXg4ykq5N9JYiOMjkyB84QGH0i6rh4MhY+yzdwc4ym0ogFghE70OZO3ZAo7zRmb7ve03F/XE7xzg+Iu/+re5QuEf0ASfp8VcJ1ShVNpDl13HulEUCcMrikD4AGFXFmQr7XDWegMbnmrXx+Cb4F35jzagRgCrys5kOoNLBta1ltSbDZm3G7TiIt54OpxIhsqwM43dB5gyy2d5U7BnNUulPQM3SUuixX5U05AAWiQDpS6qaZsr31z21re2Kfi+NFsKlb6cCz642VlHRAGHWeahtOftcR4O36+5JW6utIfrNkW2JWxU/hybGzg+ODvmrVikqxU4/cHbj5CoqConvRNaqlVpjKUWK00nFAIoKpOq5tjU4xpzNVitvYKcm6okpOXUQl8AG0gQh6JzfHZKpQOKC1h5DPzAdWUeDlOI0BdU/IIlHNZxtcgGNhLR0D8PAvA8eWy1Y9nxwNr6C0pded55IWCbn1dSvTeDiacXeDiMoUjHTp+FvzcrOmLTWfNhKagqD5DBGPXg1cN8Qbx7E/TOrR15+/Z9uXH7UGbLGgFHkzUcNGzEwIZZsDnmgX4Ux8vzB8eHwWruZcPKeVGNNSjw0vvoXIMnDHOmVcvksccuS6fdYgLnOzfflD/+8pfkj7/8R/LzX/xMXvzJz+X4+GFuRbYij8bIZhZia5+XJVwvYX6XjSI2ZvbsmvOjFLimUPNawYLt16eNH70gIR/CWKyQi2DrH9PckzpAluIYQAfmF5S+5565JEfHp1JvdmWxqMlpbyzDyVxefe2G7O7uy25nRwtnBk9Yd2+XQBk5HGf9vqTLhTRaTUmaDYkCyxaUprQaU6a1ujt5eJLlsdCzFwAQQo4Qsw9PKQoGYnxmU3iFF9JptWS322bOCPrlzp07uSeQlLkAwWFc0T/Iu0DfgdGIxoHdXYlqUci1mEq70dBwKCboB8t/7GVPYOEKfch5WFVWKgV/WnsFa384nvA7ABuSSVQqZE5SkoUir2AWkuk94FyRdSVSjTKgGAdZbuDR5kuuUK5JCvdzZcVbvCasy2h11+2t+C4QmJ0bUlVduByQPKyqsJqnVc05MoBh69zm8HC0aiTw+w7uD1rni/bndcr+yvkfMOAol/Eoy95NgANONwXMoKVfBRxYq6BN5zXPCakqFwYo94c/vgUcK1Np++Fd9MAmQLHp+Lq1e9Fty9f7jYdUff1b370QcJQ3cC+48d4s7LaBeOVFN4kCkHhFxN5v6jDQzqowLlXRNmuOSeRSL+YgaBmzlgHqFZDxqRpLkjak0W6xmN+gsiT956Q/lAVqD4C3P4qZBAk6XEsas/bymR2fPJSIFQUyfLYNCmEk2DBHYw3RgrLB8AGrV7AICdWl/BNT6hka5J7N4sDzePBZUObC7xlmYjkrZC4q+Nl9F+WWtGAB9puwPw+i2MY2V+wl8OZDEZiPpJlqYS64jnBvgEA8Pyqmv/32O1Q4YHmERdNoLaFMgIN+GYdK5TQrLRXkxZoQDxV3Mstkb3+fCeJQlHqDPsM7oIBpSFSWJ/hDuURbzcOBsbLK5PMQSmVF0fEf57YabbbPlDB8h+c0pXNTSFUZcFjflTc+KqeBnMBb4DA3y54MUwb99wY4cnASAAcsvfwuAA7kECC+HePJpGUUnKvE0tzZk0G2kPvHPekPMxmMppyDKcdBlRYDy2YEwHco6ecVKHs++w7K7Tpl3p4fzFi2PgD2dN4VoUwH3YSUqscP7rJIW3U5k6eevCZXL+8xmfXVV94kKYBaG1VhRzE827w9jSwBhvP0ecBhAMNbkE2WWR4H7oFQNA846Dtya9PkgD1TJdKEfatUbPkHHONQO4VtCqQVmLf4bS1Rgornnrksr77yunzhi1+W7v5V+W8/+JGc9cYyGqFARixNhCyOtJo5wXRgx0O+E+VrNpKoFgsjj2L1JlUrVVb8nozGEsUKJjXxXb1V5tXReWjhhxpqmNQw97UOEDxJ7UZCwIGcqcPDQxoPbL7QwxtC21SRNY+1elGw3vcuX6LHxGoXNdOU4XRYo/QgpkqygRBLjunSSDZUrsKBlIf4hPAoXAshZxYqhtAz3E+9HEj8RshXyFkLpA9+jvrxBEC0ueGVRXsPD4utCwPNlr/BNROKvq4DDMSrTi7769s8XAc4vEEnZ80LXgx/DNdrRDCWFNTZZaPcTjtZmb9m/LL5sIg6ucHJr/N8/wwshfa5vF9/lADHel3i4pCjOmQOPd6aw8H1u8CcU3kNwKETxNMGP5rD4eXiqipS3H8LON6Fhr09ZaUHNunHm45/5ADHt77zvQsVirIQzgVlCLNAAqDf5E3AmlLlAYd9d57wKiszVO6DJUyVgyDAg5ecbTMNMijGHtTwfrOIlgvSrSap1BHOgyJ+cY3xk2CDgSUQ+QMIlwVjjFrbYZ5cSDUkgJsSaIAj35AcwDC3tVcYp6BbRPI0uPwZTw7GFE1WpNISAAE28bIyhHsY4LA+yyufmmV8pjzuoMDMrWlsegBCluvh+mll8yU7iSqVfjOzsUidVc68BhDEpDIFy1QnlTSKCdQQSkVrYzWS096J3H/4UI6PhkW7bPyCNR1tTEINAdwPFm+GOYUX7nFw5TKZl/D9w+Mjekqg5Fh/YSNAUirahthwPkeI9cf1tfAbqjgrsDPPRqOhLGSIdWeBsZCnwwJjiJcfDqnAwIFRtvrZHKCC5kKqyrLSz/N1gAPH4Xm7CHB4D6C33BqXA+hBqdhgXiE8YxmR8hPXziYzpItLBOazRlcOT0cyzpakzz077etYBYCFa1iiNBXZMO49FzJoa8uOs6/B8OoKo5UVkLw0TKhzwjmWh35E0kkTuXxpX44e3JF2oyqdVizRIpNGUpFnn31G7tw+kjfeeC0PC5rONNnf6LChXNv4+LWft8niJ89JvFVlF1TYKccBc0Etm6ECcQjJ80qqgT6cz3kHxZjKCipdmwFCLccgnsjlQqg5gjG3OhWNeCa3bt+W5z/3JWm0uvKjn/xMJtlcBkO11DdqKY0UuA+u3x8OuE6USSmSyhRF8OYCco+01WbdjVk2l26rLdPxhGDEqn57IGnkFwCqWBt4JlxPcz1mol7YpXQaCdfXJz/5SY4zwhgpywK5A1idrA/B1KUvDcFDm7sH+wQYOKffO+UzdNsKELg+Q70LjmmeL1PIr2GmHk68YDCyPcRocYeDEduH61leGKl1A+lCtoYFaXW+PqoQUr8M8x8eaFPSbRztefU6qyFR5bVg/Wqy02SEyVqE8tr9vAy2+5u8Wgdo8F09shAyrSME2QVAbsVWYcQph0zZfQgSIyXoWPdSmfho4V3fP0U7H81FUKD9/nIMNiWNI0fK5oSt/1UZdPH9m3WVHwihMsCx4N6snkow7/E5HODQ+6aYrGwAACAASURBVKjcPS9pvGjDxfffJo2fO/22B5xOe9Eafbcd9W7ASfmc37iH45t/+TcXejis6J0XeCubLysB6MufY4sfAU1lgOEf6pEHzItehU0rKDxrwUbIb/DXL4MaWcLai7ibKmPcKyi0B/dpsGBUhjMtdoaYfrB11BD2AxC1kCUsHI4msrDUBs57KBohPt2scLbRQhmHBQ7KABXKQPlIziyfyBhCTGxDWgEDoS+M1YaKTogptQRUmLFptQxeF273QYqZQlsGE/5z1VUCLo8frlULCqkpVlSqQhE4nN9qJwxBq8lS6mBEWc7ldNCXew/vy9HpkUTSoRKD8TMrNT5T+ZeFXMPzo8/TRHb392VZrchJ70wq+EE1kieuf4KbJxTB+w8fqOU10HjSixQtc1YrVscOicTmTUBf0HsRNmPLKUKyKfpt2B8x/OPhw4f8jCJm9owYPyrswUrpAaGBO3hQrN/8Rlyekx5w2DziOdUQEhUUJFs3do7PcbLNjceCh8OqJsewEEN5gYIVlKTRcCJxPJektSuZpHIygmJaZXE1ePVqgZbVlGtNvi1YcdA+o/XEM/q1lT+zY2GyTdb3BxSeYk47GRH24XolZcLydNyTNJ4LPB773brsNBMmGYOd9+c//zlzbKBIaf6DhWdFsgyFOk0p9UoH16IV7ip5PsrrzEKq6I0LBAI4B2uvUKgL5Sv3cISQNl3/qtxpoT/9m82LOiVUbES/R50fhBeNz06k2WzL9SeelN5oJG+/c1sGk4wsVd3uriyyopI82e3GY7lyVQtdIqyqDfCBsKrOjlz/+JPMl7p96xYTwefZXNKmFuCzsTWwhDVBY0agn6ViXNP6P/CKELBmqJeiIZdPPPEEvYyWQ0Flt47K7GNnQdfwSGMGIiBLE4Y9AXQgVAsepLiizFUEHeH6YKzTMQzUvaH/wBZoYwvDUb6uAt1476zPvQdgQ59JQ+P4vNOFjENIqN9n/DxFPYl1+1d+Tk3JBPz6pYwNstnWzjpAYHPRAxS7l/1+E0vVRdfHPVPp514rUD6r96pIVD46zS40KBnIO68PHtlPz9nny0pP3t8fIuAoj7HKrDV5Za6x7aaOPzwaBjiQlwTAoR7BoL+c4+Eoh2ytgp1ir7e54P8HpelCfbF8vUdPfn+AbvP13606uz3vg+iBTSBh03Hfpndz7gcOOFD4b0VBKIEHVcYLRcGDDfwudibMdYrXpJSjUR4U7xUwRdjfAx4O/T4I+WAd1evAc7G6QZUFZJrsSp21NVqyqFTIANMbjWXC2O6q7M8tmVh5yBHPjJAgWHYQ0zyvqOdAhZK6rmkZCsm1CKlSC4luclT+wV8+HnNzxuZNwYfqtrBo83mCVTZs7OXNyis4ClZcEmNQWExxgULF811iL4bEromQHQ8wTMBYH9v4lcGGnVcFx35QTowZB/0AZQN/lQhF42ZSF4RCVaV/eiY377wtJ8M+QV4su7lSgX7V6yKkJObvn0NhwLgqtXoqO5f2WejrzsP70trdkctXrsh8VJWzQZ+AgPHhDc0TmQWlEIX+zII7GQ3VwlcLVikR6TSVZWaSjUMoSFD4Ap0mahd84QtfYE0DeDXAggUrLtqJ8evsKDDxgNADkPMAh81zU0zPAxwoGGkKjQcphUJbbJjew2GAA+CCSc5gBaslBCIIG8TvATjq9YrUO/vSm4hMooZMZoipHzChHwUwETJl89mH3XB10UOkFM+6eRdsWvbdrKqWcNtIy3MZtMYaghK8aOG/zQMZVyUb92V3tyn16lSS6kye+8Q1+fgTV+XunbdlOBR56aWXqKi2kG/F9aOUyVSYZwWLmN/MrR1ITr6ofab44XqY1wY4zAMAb6RfjwQhzqtp17YkUwMdPIeJ/QjV0IJ97OewlgE4AARu/fomFe/Hrz8hZ8OB3Ll3KNVajcUHO90d2W3syMOTYy2mJ8J8jc9//vMyGo/l5Zdflsp0IcNsIo2dtjzzqU/TA/jay6+x5glCHRF+hDltgMOs9bgnY9dh2UWRwdCnAMAIOUVbcc951uc6xTWuXbtGoIOQRgAGnTcFix36gHtCYN6jJ1QqshsokLFOx6OB1lJJEtZWMcBhVdjBFmRzDZ6SeSCCoAEhMBaq5NdxRV0UeqlnM/YjwJt+r7S/YCH0L5sXBUBdreSdA4GgKCMHxGQh5XfYA8rXOQ9wmOw9z8PhDXreoPHIOjonpKpVG9Agg75FCByfHQU7xwP+TxrX8sf3+4DdCzlR/lkeUUBDkoTN83XtKispK58/4oCj01KPOggPxgzHQ15SATjKSeNWs6VgBCtIQ8q6jfZVQfvs5VDenxv655HxeESr3QKOD0LR/6hccxNI2HT8Iwc4kDROS3EI38kVjeBeB+CwzdLCWOx8CK15YNGgIh4s62a1sYc1EGDAxT6rS70I54EmQeXdivmJSCtC5VkXmx1YRRAWwuvBul7TwlUIA0AYCV71elMtcJ22cp1jsxjPZNQfyGySSRqn0qw3ZLZAtdqCOQYbg1ng+XxBwUebzaqdgw3QuIL1KngpuMHONHER/9lPoTCcPbtXivhdrWBJ8YqsbQiowMyNItdgtZOpBElFZnHx2TYDf49iY4XnQ8e5GtqrwkzDtvibQEtrCjsBVD2WetICU6b0z3pSXS6ku5NKI1nKdDaU5UwZTxCZcXJ6Kg+OTwRV0zmGCAMZLkMlcagLC0kjkf16KpdbLWlWYmnVlnI6HMrjz3xcetNM7h0fy97lK5I2VKHpnc6YJIqYdeaQJKoYUvGsVmVvv60J6aKhUyggByXKQGKn2+b5DENZaCx5u60g5N69e3L98UtUVnT+goN+wXMWMwWWaV03DK+I+E0XlcZtI7dzPOhFiLgp6t6zYYLCPDEeeHuFlkngjmXGxtbOmVdR+b4h82ksiyVCKWDxnko2HWIblXrjsoC6ExWhkSQO7wb6aZqNZdTvS62+x75N0yrpjeNaKqPJTGpJm5vwMtKEXb+GVxQ4S8rll2Bl09AOvKrIAZmL1FOstVT6J0fSShMBVXWbdR8WUqsv5Mknn5aD3cfk/r1DufnWa/KNP3tBLh3U5PDBDXnz1SN57bXXcqUIY4V+xtxkvZZQ52fdGKCPwNZkhgAzDFgMPkMmKsV6x1jQKxnuwXUBI0TwyFlIkjdA2HjYGCFXiexPVhF+oUnPMbw4kE9ZJm2EGNVizuvpvCnj03vyqU8+JWlzR3751i25/+BYxkeH8sJnn5XHn3xK/tt//wc5GwwkqjUEGVv7l68yPPTB0bEshmd5+JLlZhgooqempsACHgCCjRDihWcAMIB4wvnm1cPcsJokAAa4htElX7m0L48//rj0z07pXYHXgoKBC0SVK97biH2Y46DrA4Dl4LKSPpwyMV+ryl856LDPtT1aUwP3M9YwKH/FfuGKXgZFeBpqg/T6Q/YtiEA67S7lNil0AwuT7llqOKBMXOp1/V7j17XJawCbsly1NYvfm+y0802GG8CYVSC/Q/HZiobNWlV4kJn4vVLvEyqmB5DfrCLUbyqL5Vgkmkhcm0taF6k31TCWRk+yL7nnMNQt7AdWXT2ERJniWn5GC01cWdMOpJWBhj1nWREuKz7F8Ys9DOax9/ff9N7fy0DoRYoX94rQnyY3jbQBRBW6XoqQKg84KkG/Ob9NhUHWzvHyGt4+DzS8HoD7bgqp2tQX5aT1zeevnrEZ0LzXK27Pfy898F4Aw7rrbvr9puPla5bP/42HVH37u/8mjzG2jdgLJ7AFaRiDFkxjKIyz9EShcJNnRgr6hqogriqyLXx7yPMABwVAkFNJnuwbLF+2AYV44WpIzMRmDuEDhRQ1NbBpUrFK6jIaDlkpHLHNyAhjtepKCB8IoT7WTtv4bPO2wl02EGXrpv8ebTAWGlMgEQNcFvJeMMEL4JVZe2/nIL/ElDfeayVEpQB86zYUgovgnVGFWq2sBjj0XgXtZM1yK+YFT/5kgerKU5lN5gLZC8WxUcc1MlnMM4mWCb03sHq+c/u2DMYTacD6iSrXk4mkVVDggiJqIfU4km49kU41kp04kU6ayuD0SFp7XZmlNXk4GkoNzDj7B2QOA0B8cDbmdejeRlgcngcV3YOCUos19AP9DWshQ78MOCF3I1b6TY7LPAuKzIzKCPonqS0JRqB8oUIzrKW4FxRVgNb5YrJiAfSgkEpu6FNTeP3cVoUmKDZrrOIeiNi88gosrxUq3nqF337H/1W4/RNZzLEuE0GIyHQ+lelsRK9CnOxL0mhKbzyjtw51CYYDhC/Fsr/Xlemixr4YjFRxRcL5WR8JyVCU5xI3NOSgfH+bb9icdakG2k1+UjWA8x7jFEWSjcfSbdflqeuPy7jXk8V8Jgf7u/Llr/6hdDq7klQbcvzwSF579Z/l2rVdqacTmS+H8nf/5w9YadwbO/AeY6RhUBpLbf1v893GgaFFwRtGA0LpfRprpWhTui0/IfdqBFYzf12/SWssdzHGUOgtvIryraJ1ZqAAI/QJ/VgNNTWgtFdqXanOhvL8p56WZZzKT195S077Ixkc3ZUrnbrsXboqb928oRZ9UB5PZ9LsdGjI6CN/IbDQ+Xlp40UZFOmaodzOk9gLr03Ai7nXBn1rBApGD6yejCU9FdevXxfk7YG1irkuUfD40hMRej0Yg/AJVLZ44Zo7u3taQBC5LYHud7+rzFW4Pq6na1HHF/dFDowHHPY+Z2kLhepGY6Ubh2xA8ctqonlMoBo276KmFASFXnQfAzWxzZ+yDOUBR1vr17btF2bQsfnn/3P+1wrAVAlVx5E3ZnMu93CsVAx3amg2pOeCxU8bGJtEqmT20tacnRT9o88RxjtScAMPqj3fuudcBzjsOe2/75fytTYpNNhfLnq9X8BhEQ4X3aMMOLgGUfQ1SViY1wDHOg/HJsBhxYjt/vn8DEaacuHFR9r5Plm8toDjwun1kT+4af1seoBNv990vHz9DxxwGEvVOsFpNzchahuPeTiwaJEUbYXmqMCadSuEWRiLkyngXjHjwjdvRqBHhZcjt0ZUROpBkaFyZeFToforBcVkIRkYWERrWnT2utJst5k4i/Cl0SijVwPhMrAsNaBgBAsXRCEAhRcSVLpgSQ9/s0DpiYGxjctbo7FhIE8jD1nIcyxUkE2mBe3sWuARQq5sIzRlwdo0D7/n3hcUP9LHhhAq8zD5zaGsFNsxZE0QhASFXcdCkyKpfBs4CVWclRXqTMbjjH3XabVZmG0+G8tyMRZUeY+rTTk6OpJ7h4cyGk3o7YlrqsTxWeaaWA2e/51GKpdabamDFjTLWCDwZHAs7UsH8jAbyqyeyP6Vx1gHftafyKQ3kMNhVmyYod0MwQohNfNxn/eiIlnRwmRGowmgkXZaMplo4TQcA+hQC3SwNrc0lh2WQcwTxq2DKQs1LWjh1r7xlstcacFmUaIVfmT8QuiHBxdeeTfFpTy3bK5YPoCfcx5wxA0oTlAmkYwNTx+qK8MiOmMV5mWlI7VmUwbjKRVWeAOhtDz79Mfl6ac+JvW0LYeHd2V/5/+Rs0Em3/8fl2UwnMh4pMpqD+E2F3g4yEuGavQhjA9eLH3pd/jM2gvjkXz5S1+UF770eRn1e9I/O5GrVx+T60+8JPN5RY5OvsGCdffu3JTZ7Eym2Yk0mrH87X/5rwyng3KAPkFbOI7BC4GQHj8efo3xfSBQMMu2987yWoFSFe/N02kKiSqFYc0Epd3G1+aEjYv2kTJ9mZdDxykwtoEquqpUuPAAIkwKYWKTZSqP7bXkuScfl+P+SF56+U0Cw9moJ+3qgsxTKBSKkEOAu0kGr2kt5P6IJK5wnFd67H3MGkAhpj/3FBffzYMByRTJ3AMQZA3WgM23tFYlgcNjl9UrCMaqlCGomGcIS1FveMVVHwcFufURvJagym0hn2O2UGKGSY8MWOgXXNOSnQnW4O12FLflkELK5PBsACa4Hrx18AqiXgnAS38wcXLbMVJZqFToH6+MryjYpToZ5fXtlVmTyXl/Q2YT+FRo5FIZ7kL08D5PmlcQofTdCOsBkF3Ibke9U6ivE0U1WcwjmWYwsiDfCqGpBdi2sDTIdN+GdUDKvisDDg+mPbjw78vnXKQUfdCAg8yTTmkvgyOTXblOEQygDL1NEoaE45jlcDwSUhU8qOc/o+eQLAwzdl8LL1z3e56zQaPc3NfbkKpNSvlH+fh7BQSbAMJ7Pb7p/N+4hwNJ4z5G31sA0RjzaKBj1m3soFC0zRcKnwpVt/BczDOPBUXZBACimu33FprEIO3wSqOgCNi6DqxAoLnl5gaWnLjGSrutLmoNtFkdHTS0qMw7O9WqwbhHvVanFRzhVcbyo4J91YLrvRwT8rprSIlX+qx9ZPYJng0qjyHExnLVzEpoArsMBsCf7zcHa4spouZdwkbFzS0AOfQ1N+TQfq9o+XGChcuOAXCYh6MQzHodjk0IEYCCaPkasxmKdGml4CarMc9lmk1o2Ue+y+G9BwQc8AyAshPJy/gtPQ61VEBrDCaWbqsh3TSVdlyVOgqMjQZK39tIZABGnHZd9p+4LssokrMHJzIfZLIYTeQkhEcZjTAYsEiZGxJwo+FIqiEszZQlhr5UIw0NSaIQRtWmAo4wFijjACNo4+WDA3pn8AwoEgklhaE6C/WcNJpFDoMfu6LPCkBifeoVdBAUlMGGn0eWpG3n+DwhWihz1iOdg/bK52QV60NrzaBgnOUM4Ld4jijd1fyhqCajSSZxUpcvfeFz8vynn5VO86ZE84FMZtdkf+eXcu/kCRlnV+XOvQfy/R/8SB4+PJas1lxZH2UBaUmZNDpg82YTi7bWlxPm68QVkb/49jfl0889K7XoVRkNT6RafVL2934lD84+Jv3BFc6zbDyQu3ffknt335JKZS4/+fFPqUhapWzc3xK8FRhYovLqxmtyxiflWt8RdAevBsK+yuvfjusYq0HCQjBUOSnoZf345YAD+QYhpEqPRzLK0A91AsLbd+7I8VlPQxGThnz8sV15rNuR+w9P5edv3pFsWZFsdCZpNJP+OABuuCIYCgkDh8orsow5wFE2nKD9ic+xy2tSFMXwFoHRDM+FZ8R/m5+UFTVl71LZM+e6efKJ65xb8NBElVBAMwL9txJkRKATD9fB7w3IwQiEMKydXdQSqfP7sxOl2UU+B9aeFSnEnvSozC28BRYShZAqAybw1IE2e5rNCdA0Kb3wyFtBRspDhDOF8F2TzesUc+/hOE9O+997OczvQx0X9qXlAzmrf60aWOqYPA+ZWtEaNQ3NyaghzQaFDaf4gxdI1JvJEIBI0kaQ73k9EVsH+h9eTmtfuZ36uVA5ysq6/135Gn4teQOK/16v98GGVAFwlO9ZVtJNZuH7AggUgAO/R/goksYZklaBEU49bps8HGB0uwgUACxe1D9gXLzotQUcF3bP7/zB3zvAgRwO22jKMcrcPEJcLY7hPKUfrNKKzMq3iW4uUID1f8i3QG4DlPRABWkdS8HrqjZbUrhuplCMgoAyWkIot+E3CE9Bm1C8z+Jo680dhr60kKuR1GQKN/p4JIPhWMbTTJKJJq2y8m6iFIBMjp0GV7OzcHlrSB6GEKobe0XQNlN8Z3z4FgJmdTvQTnh3fEgTlfrwLBayhRAw6xuvMNhKMrBEgR/yASxchf21XE0KN0XLNggkjef3tJocTiG0HA6eY8XZKss86b3TqHMDBD0g2xKeAc+Ofnz99dfz8YSSRcUlp7dcyqV2V5I4kkvdjlSnM6nO4dlIZDnNJJuMZNndkdF8LnvXHpPaTpvVyPvHPVkMMqnOl9ILIS3s81CQL4G1N7DopNMZratQUAA8WPgrqkhar7Ndo1kmly8f8HyEgWCDwHMgARnhIWcnPbl//x7zQBAu1u0qqxYYdSzEwysRZYXC53B4wGFK2rocDg840If+dzbPbPwAjHF+rvQ5BZkbZUU3RoJkKofIrYESWGdoySyqs/BfvbUjvcGQib9//rWvyk6nKdH8B7K705O09lmpVC5Jb/RAhtPr8uDhQP72//p7Oen1pb/QpMp1c5NjEuqC6eioAqOqjn7eraFC9lAuXd6Xv/jWN2Wn3ZCd9k+k1exLgvtGl+So90BO+5cliVMmkP/spy/Km2/8SqazTB4c3s/DoNQzpSQGvEOoCO8VQWungUMYGHzb7XsDp4VHRp/R+j0H6aFInQcctiYxTzDf9FWEVVn+hh9ngD0AjrOzvrz2+q9luljK/t6BZGBZW2RyrduV0XQuP3v9HZlWE5nOxrKY9qVKQKA5FgBkaAfyuqhsUikvPMJescmNDkt4qAqlE4q2zrcwSqAHD0q75WpYThPD2BBqaKxdgQr08sE+PR043js71hwPyvnQh2Ev4H4SPBzsi9D+erMp3e6esnQNz7j28CxgiyMIcONqfe3bzPkYWNqyEO4L7w/WEmqWjEcZQ4noqWx08vlrzEPoJ/MGwDNeBhr+s+VwmOy2+WH//dwiKHPeUAVCCohzsBE8GPg9SEkQEoh2AlyAhQ3/EYKK3EasockQ5yhhCcepot53eCrVs6sKr97XPBuFh2Mdre7qMxQUwGXAUQZY67Q7M0iajLJ+sn3I2UjW/TxnXVx78JwvvZJmgGMdWPQAozxemLPcMyoqWy1pnGvlPQIOa2Z5n9B7roagWzvyMM4NpDpbwPFeZsbv3rm/l4ADC87ARs7+Eqriws+L7/BnFif8NwGI2hW5wLPxDmADH6dWCTvEWecbfbCqs8anmVmCd8CUdw7GXJUp1BjAhoLwArxYs6HelLSpCZgQttxwADTGY9384NUIbYEARAVcxE+rgPH85Z4JaNWSnDZ0w7X+4WYHutBAIZpvWAaYDCihT5cLWvfLioCFa3HDCP2zzgpCpYqBFM5KFFzzZBnCvdYU7ltRYAO7FxVSGyuXCG8ub4xvPTD1gEnGlNgmEk6ZU67UwaqURHJ8dCaHhw9ktsiC1wrJMKh7opsuEoWh8O6nidSQNFqvy7R/JsvFVPZ22zJFaNN8KoO0IfsHl6TZbtFbcnraY22MbDChJ2pixeKCJTtG3K21M5tIPSg5YCLDPAAARFx2s9ViO4zFCnkgvd4pN+tms07vB/7e+vUNekAQ2tBtt1gZPsvA3QSlHRu7KrfnKSWJC1n5TQCOsmIPxcoDDt8WKji1hGFirKBei5UZCaGDjY6kSUsGmrYEU6dU40Re+MMvyuc/+1kZ9Y7ge5GoksqT1+9KFDVluvi1TLI35B9f/Ip8/wc/pFW1vzwfcOhacIq6edOcV61dndFD8cUvfE7+9E+/KnPMF1lIvZ7I41fuSKXSlvniZZlk78jdh38tJ0f35R9+8H15eP8en/vhg3u5EpfLnJBL5pXA8lZjip/VOTAl2rxjVPiYX1L80kCdBx6YA7iWeT1NiTGFHnKgeBnFccFot1goOIBiFFUTuX37rrx14x1ptNpMpD4dnYr0TuVffe4PJI7b8nf//UWZxInESSSj0THHkp4WFsWM6dGYT0FprO0aOcDh+6BQ+CzHZVUZ5bkIVwosUN4QZF4bPDMIB3xfoY/qSY3AFQnkGJ9wqQLEuDmxpPIWmKxCPiD2lL29A4ZSQSGGIQB/8J6AehcvMiyx+Kf3IBaeGavPAA8HxyQU6ANZB3LO4N0GGEzr7SKHJRQmpNc49KvP4bC15RVtNbE8WmvG1roBJFujNu/yfS6QPsCTXmH4nzAHhkUwq1r3CTKG+QRhj+U+N9Hii1HUDvMf3pJQe4VyXMEx9jRtSwAdlYKEhGyIjlTBP0fx/nzZtlnZ1TW0Tj7Z+vigAYflCJXBkpeTBvxt7eKYAQ7QwtCIOZ2RpYpA/DcEOPR+qx5uk1m2PrcejrLk/v36/HsHOP71v/1PKy50bwGkJaWh9Ke0Fo9GeWEss/gtAl2jzy/wyjMAh73Ma+Ct8FBGV5SoUNAOirxtdNggNOk3hEbV69Js71BhnIQQHhS5Gg8nMgNF6CKSWsjBQDE6ggMo/0moiO34ueFmt5cJJANg+F+tFYXF8FzG5mLKD0qr2SZj3hlP/e1Z77z1yzakdVYkPwntWhZSReucbS5IgHRJs97CYs+0cDSkCKliX7vI0WqgUMX34MfXGPSMijlB3QwVqZHoirASYf2Ss9OhHN4/4f9WN5ExCowthXkPqHMOLbTZaMtutysdsM4gr0OWMu6fyk63JY2duhz1TyVOqjJuduXy7r6MTgdyfIiwJo2FB20xPFlLUhRrzoZVTQaQtDGKQbuKsU4TFhzEfIPinTYbEtdq0kpqOdUpS3tUq9JuNwkCEYOejZWFByCkkVZpVR+NehJXNdnckv7K1iv7nIM4Rx27AszfQw6HjZn3eFnlZe/h8IoA4v2pxGMBRmoNjWsNaaS7Uq0mskjq3EDH0ylrPfzRC1+Sdh2ArietRk2ms0SuPfZf5KT3JzKa7sokuyc/+vFNefPGLalUajKcBQazc/I4sLy53gFICYZhhS1yXuKZFmb7xje+Jk8+9big4vt8PqHy9Pj+38nR4F/JYLQjjeSuvHN7KXduvS2/+OefM3QQhoOT47t5wrj1K+dqXiizoJ3068v6CF4BvGd4RKgdAfljn1NYTIIRoWyltTVq3kiTU15+gfmM9wqsR1bQU68lMpsPeQyervmiIjdv3JaT0wGJEZDzNBqfSGs+k29+5cuSTZbyv//9D6VXiWWyGMt02pOoilwihEahSGUks/GIhUk79QY9AxNQFoXXOlmyCGFSXik1Nik+j5PPBUhRowvlYVVzZ/A8yOFQD8uYuRjPPvusTLORKscsAKjKLuQ05RQ8sMHCy/sHwIHcOtDXAnB1OmoYwLNgvHFdeD5sfcMLUIxrUWE+r0MT7oNcD4ZywpiyqJBxDTky84WGYGpBUZVvBFTLkMcScujWKePs1ryY4foCl+iPixTuQv5jXSwkriGnDdTp6sXodnbYHii8yM1gSM8ScxZBigij0360peW7EgAABe9JREFUOWjz2vZYhLXmbXcUvubBQu6cV8bLirkV9ivvHe8GbNh9z1Oa9JofbNK4p0pep6ra3C231aiEATgwJ5ATg5AqegzpldO93ljwzleDVX/wfeD70gDHuW3bgMhobLjwten4xb9+t+O8oRHbw/+TPfB7Bzi++73/mKN9TD5j/IGyhbjaRqfN72CBAkd9mWIyzuN7g2fAeTdghJm7GFITnH5jSwM3fa4gB+u7AQ5rExZ/LUkZA9xodfLckmE1lskok+FgIMtsJjXRSuFJpUbFZx5BcdUwGpjqKYC4yGH6RyxvsWC5wQbvjdUkyKaoZYCwIg3jwebKsJ2w0YFlir8LfP/Y8PCZLlMyQj1aw8QrLKb42HfWBlMwlW4ygLJgOfRJ46CpLU9afy2E3JhABPiiMAxtxHuwGtlzTcdaxKvdamiNjUpFGsi3WE6lVsMzzuXwwUN559Z9mWRLaTVRUG7IUA/W/lhG0qojZKZLDweeoTPOpFGLZTkbM3H4+lOPS6URyZt33pbGbkuqB9dk0c/k/o1bspu2JZZYDh8eyTKpyWRp4QZKkwnAgWtmgcaWighqgLSaHEtw9qOAoBZ5rFFxyU77DJ+yXJjd3R0C57t3b3Ms6wlCqMBYEtPaDeUdVmnksVjIilc0fd/y/kFh8xuDV0DgmTPlYOV7t9H4ZGWvNPJ3azwc/l7Lao1tRr4DgCEAdJJ2pFnfgw1fRpVI6mmTuTF/+MIL8qlnnpFR/1TqyDteIgNoKs3mi3L/+CsS1SpydHwqf/t3/1Wy6VLiaiqTxSpL1SMCklV5MUeUjhiAA6QMargQiWeZfPzjT8nX/+xrpCVOkipzf2RxX3Ya/7c87P8n/iabDOWXv/ipvHPzbYZR7e/uyt07hzIcPsgTxjEO1ldmvPAx0maltxBRVah1/VneBcCPyRQ8SwJegFKNEVzHvLqobI65Z5ZcXTMqR7zXkwUXQ+XhlXEWyApUyUZe2VRuvPWOTGci3b19uXHjbfnEU1clnQzlY/t7cuPNu/KjX92Q5OCKnI7PpN6ErIIXBvVsljQuzCeZXOruym5nR27fuinjVic3GHlFx9qQBRpYXfdFJXCbx8jx8GNaBh2oUo+XrhUNqQUtLvrnueeek73dDvcFeBYxFuxbhDmGHBN4dszCbMo7AAfOxTUODvYI7HH+4eEhQQc8JwAjrPeBOj35fFLmJfZzCKmCh4Oe4oWGyjI0txIznBaA46w3ymsGwQtuBiPWqwlyu6yQryjl7wJwlL2SHrxAlqB9CYBGGksaV5jTRI9kJARa+iyg6mXGm1QjFKvF/hVLNUX9FWUTVJAErwWKJOocXFaGecgsiifqHCg8QbJUD5yfG/YZ/9cBDi+Dysq016vWzRs738YcBq2LXu+XpQqAtvwqK/82PrbO8d8AR2WpYZoAHObhMMDBcNcNtLhM8HfGGAPq1sc+5NHmlT+fBW4veG0Bx/+kJv878rN/cYBjsVgsbaLniqeLA3/jMBMY+SLEk6KGxAyUmiJT0mfUJF4UlcR/R8Zw28xtD2x74F32QKWCOhtFteV3+bPtadse2PbAtge2PbDtgW0P/AvuARgkp9WKnPU7Mu2dyre+si+xTESyhghsCSW8XCkDDt83QPav3JuQkz+tIsENbt25jJGUTc7+mkRW2OlfcKduH23bA7+vPRBVxrJYFmE5H1Y/VKOezBea0Lt9bXtg2wPbHtj2wLYHtj3w0eoBeGDGMpejk7oMjh7I3/z545LISGQaAEeJhK6yPMdng68RGvRPN4esrQDXNUJtQAM7mS5kSsARS2w0NB+tfti2ZtsD2x7Y9sC2B7Y9sO2BbQ9se2DbA9se+CB6oJLIyaQvhw9iOb73tvzn//AZSWQg0aIlC+SXlWivVwCHjy9EjCXicr//ypG0G3X+IYoqm8xYzXaGSqyIIQ1UiB/Es2yvue2BbQ9se2DbA9se2PbAtge2PbDtgW0PfLR6oCINeTg4lTuHS3l4+y353/7Xr0iy7EssbZlV5hLneYHa7v8fxpFaq7QQhnAAAAAASUVORK5CYII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366" name="AutoShape 6" descr="data:image/png;base64,iVBORw0KGgoAAAANSUhEUgAAAxwAAAC0CAYAAAAeoCoWAAAgAElEQVR4Xuy96a8cV5Yn9svIyD3fvvA97iK1UKQosai1SmqVqrqW6Z6xZ2l7MEZjMD3+NJjBwAYMtD2AYQP+5m/+7n/BgGd63DPdXauk2rRLlERRIiXu5Ht8+5J7LMbv3DiZN+NFZjyKxaqeRgbw8DIzIu69cePec87vrJkwDEOMjtEMjGZgNAOjGRjNwGgGRjMwmoHRDIxmYDQDD2EGMiPA8RBmddTkaAZGMzCagdEMjGZgNAOjGRjNwGgGRjMgMzACHKOFMJqB0QyMZmA0A6MZGM3AaAZGMzCagdEMPLQZGAGOhza1o4ZHMzCagdEMjGZgNAOjGRjNwGgGRjMwmoER4BitgdEMjGZgNAOjGRjNwGgGRjMwmoHRDIxm4KHNwAhwPLSpHTU8moHRDIxmYDQDoxkYzcBoBkYzMJqB0QyMAMdoDYxmYDQDoxkYzcBoBkYzMJqB0QyMZmA0Aw9tBkaA46FN7ajh0QyMZmA0A6MZGM3AaAZGMzCagdEMjGYgFXCE8OAHIbJODgGATgdYXdvCxsYWtre3sbS1jiAI4PkBwjCDMJNFgBBBmEEmk0EGnvz3vED+5/N5+H6IdqeDXC6HUpCFFwao1+toeG04WXN/6GRQKpVQcNyhb8kNSwACeKEH3+8ATohsLosQPtqeB7edQ5ABHMdBmAFavoeOb8bk5Fz4QYDA95HNZuG6LoKOJ8/jOlm5B5kcstkMsvzMwzfnM04o5wNEv0ejjJc1cTMu+Jv9O/vmwf98Tj0v8xWd43m5J/49+t2+RyfIbld/y2Zz3fb1Hvu/H1Vh8TwPjUYDhUIB5XIZ7XbbPF8QyNzws4w3ehZ9Hv3OueP75NHpdMD2ZDxORtroPm8Yyne2x3t4vz63jt/uw77Xnp/us4bRPEUPbM+BXB+a96S/+77fN55svv/96HXsV8c5bAHmnKycjr93bccLhpe5kTVm3a/t2OvgfslU31gyvf7jY5Tv3BSxw74uzPTWd+L9Kes/dewp85PJmPVhH/b3LHp7SdeYvR8yQrV6R7wt1xncttxlXu/AIxfdbu8NoS2OY2iO7+3Z+/Y6JgWx3/+eZw1NO3KN58tc5LKGJnKPkc5xf/Lg2uZ57ise+1m/iOY/vre669frmGd3MlhaWsLu7i4KpaL8xP1eazaEVpBukF5zTEo/+D1s+0LbeS3Xz8LCgjwPr+NvQn+DoDt2mbOIRvB/wS3s2Vt96zP2Zvas0YT120e7Yu9f34VNXwftbc6RHy2v5L0B4T32Eb+OfFKPpJJYdpUs3cl2m+S5w+63209axEl92mvQdfND138anfJh1qR92N/J6x/kyKTIB2njs88PG+egMVrkNfmShPU1bD3EG0kb/4PM3d+Fe5PW72/zudLaTzsfpPC3+FjT2lP6tN+93M/99sopfbQ0oSRf1i2j3aohlwkxPVbE/FQF85NVzM1UUC5AuG/gkU36cLKUV7mfKfMBoePuYZ+pgKPjt+FmXRGs1ze2cfXadexsN8iB0Al8EdrJMFoegQmQyeaQiRgigUpte0cYEBkSGWKn0xaGSCbJ72hytGS7oQiqzU4bHc9DvlhAtVpF4PnD10+QM4w99OGHHsibsy4FTCPYBh1X2vVDDi6DltdBrVFHq9XqAh1eNzY2Jgyz02zJ+CbGxo3QkCXgyCLnukZwDYzASkbPufUigYeDVOKgAq4wpLYhuCqE2IIJ7yHYGkSMhelFJwcxPVsg13b6BLIIcMQZqX5XgVgBBwEh3xfnTAGHCk/22BUoKGNWwCbPxLUQCT+DAIctGOnc2UKPtqvPl/Rs/M1BP0izNyTbyLtud/5tIKPvyOfKswChDQD0GYctQDdjBKSkQ97/PvmptjGMAQ4aR7KgEnUc44h7rqWSIGH8XaHMEtiSiJ0t8Oj49kM09dpsrP29BNjs/0HCgGPNr15j/39QwBFaHSQxfxc9wGw/t+4ZBMn0q0srUgBHNmPAg6zRCHBQGcKDe8zNGaWAvYeGE8z+s7o8+ubMEhA9ryP0zwt8oZlUMu3Wa4Ym5nKYmJ7C8vKyjGFyclLABdsSpQ3pfJBBs9kUWk7aMjEx0R27Kh1EgRPRSN1zsndIQ8K9+8ue54wqghJAv8yRRV9toKFzSuHdfq82jTAzlby/9R4K9IPABu9+EMAhcyFKvN47i4OONMARxgcQWxw2zU1aN0q/Bgm+aQJxkBkO+B13OKJPoyVpgCp1fNbeiT9/2r2y59Lo+whw3A85uu9r09bHfTcYuyGt/bTzmRT+tpff9S8olbns6wb1mfR7GuBI5um9MbhuESGVTqGHjN8G/CZK+SwWD8xicWEei7MFUOnGXRwGlIbDSMlMM0BGFPf2kQo4yC6brSbW1jZwd+keNjY2AcdFPl8Ui0ar3RGLQbvtodXxiTjgElwEAZrNNpZur4sAW6kW4bWa2N5ZR7FYwNz8DMpFghCjDXRzORFUt3Z3RGNWqpRRqVTSN3SuBNFyZgKERDyhD8fJ0NAhjGC36YnwTBBDBrbbqIuWjgyUDJPf+fv09DRK+QI2NjZEiB0fHzeWjExWGCXBSLmQl3uciMoYS0dPQ97HCCOmTWuOCrcqzNovOYUfIIiEwXjbyijSBHL2r4fdRlfAVXDo+6jVavJ8fF8KGGwBoCv4WFYJW1DW5xNApkKsZeFQAKMCBoUW3VAKyHSu+tpIsAB0+xUjUA/Q2c/Ka9yYQKL3qUDohUYgtH9XRpNGTHifatgHETZuumFHGmC8H4KZCBxiGv49BCZNQ5qggezvZ7hAmDaHaQyb1sU+ghXTltr2xTjgUIFgEFiR9xcTOOUeqw8qLob1T0Cja1fn1l6PtHDokQSIRD2UAKj0N9IiHrJnAkNL1Nqq1kfSNx7cuyqoq3UjNl17lpP9eInzl8kIuNje3ZF7aQXd2NqUvkivi5Wy0A3SC9LIzc1NoR9CW3d3Uc4V5f7Z2Vmho2p90f3HsXON6Nj5XeeTn8mwEte1RV/iD9UH/LLG6poENvi7H61vm7Er6DD3mfmPj+HrAI7E54gYwGDQEvUfbQN7NQpYimlQ4+34+6Q/g9ZgaFkwhwng/Xumt2fj/C3eRpqFI41+PCjgGLb39kN70+gXFW6j4/c3A2nrJ21kafenn0/rof98WntJtEhb+LqAY9j9yl+z5ANuBn6nDc9rI5fNolDI48kj0zh+bA5FOgOJWYOWDq55GhEyIkvbRyrgIDv8/Isvce3aNXhkDG4BGVokAqNhQ5hDs91CbbeBnXpD3K/cQh6eHwrDuXurhmIhj3IlDwc+Gs0tZODjwNwU5udnUaxMdc3rHBjvIaPJl4piFYkT1Pjrc6plcgPQvOJ3PPiex4HJb3wBbbhotFsyVjI5aunW19dFU0fQwXNkztVSWRhjo1YXxjg1PiHfW55hpBPVigCgUrmAvEv3AF/Gnc0W9jCkPuaW4CZlCyS0EinRs+8bJPQOWpCDmIEyzEHn1fWNc8C553XURirTTdL+6XjV/WHYlqLLmK3BtN0n1FXLFvYVhKhLk6yxiOErCNGxiaDiGNBiAxbbhWqQIKH3UKAcJEwkaRcGPWt8fruAKLN/Dd79AJ1B4xgqnFk3DVpH8d9JNIa1mWbhSCOgafubRK6PYMXdMyLAqdfoe+3dY0S0QaAjG0kMg0FJz3pg99H9HLWddL8I/532nvH31h5d/owF1FZG9D2LJWHSmhZthr42FbR23bgslyQqX4YdcQtHfK64//i3vHJPLBUEBtmcsfYSfPAgiOA1pNekrTzHzwQiE2MT8lndLUlDjVutoZ9sk9cTpLAdKptIA/jHz6S19rFHoI5ZiPesX2EF/UoX+zstIEk0rkeLe+vfvk/vUcCiNCo+1rgCPA0Q7AEelsSuuoE+L8gBgEjbCVI0rOqOZ793ez7cbM+lKglUKGCwwar92Z6fJB70oBYOKjiHru8UxB3fd8NAVVI/I8AxdPp/7yfT+E/aAB/0fl99LtM6is7vp7/98m42uR8LR3xodvt5xxE6zOdw8zk4DDtAKCESvG4is4snTj6CR4/PoJRlRAM1/T56luf+kINUwHFtaQU3btzAzs4OiqWKMAcCDB4kViHKYkbfrTXEnzfjZDE9PYtyZUzcl5bv1lAuFOD5TcDvoFTMIAw6cOBhfLwKD4axCCPLZoVJdVrGJ5iMKe3wGPMRmUWp+aOLBs1Y6glRRwarq6siTBM4jFWqAmj429bWFhqtpkyc+EP7gTH7V8fE9E/Bm0exaMCPmzWCbRB4aLdahuFGPtbKJOMCT8Y1Ll82YVfiLgJtJBDEmaItdOj1XSYSWRD4PY1AqoVjkEBl+8AShKl7mXlOE2uhh4IAfu+6jFgbpSdk99ycyC91nNqmgggFHPazqpCvfREg2gAjDjrKBVraekIl79d27TGqUKfvp3dPv0gQFyr2QwD2CrmRC4zEjwyPQUp6h/bzpr3fYcRimKC2X6KlFpo9glCC5W2Q0DVsD9sWqKTrFKza5+w5sV3qbEGnd31KDEhKjIjtkmW/ZxscxgVW3a9cf167f/3ae4HXFXImPkrpw549FBrCLi6LGUcE9XbTKFD4W6FQNLFnjKOL4qaUbpo4rOE+HwpHBq2zjfUtoZetTluUNaSJjOEg7eTvBBDiCttsSnwG/xN0sD3SUAIOHisrK3I/LR10XyWtoTWE74/0lRZl0tiuK1Y2K+3CsrAlrUHbZUrfuX1dNrLg2muzByYYa5i8/3t7MBlwdGligktlHy23Fm7SnhtkQemN19BfFRz63Kto4UgBHGkeP7aFPHF9Wy4RSed1/gYDjv4Yqz18LdsvkMRpQCr9e0DAkeYhkCZ/jABH2gz9fs/vh38/yAjT2t+vS9Ug/prEW4bx9TgPDiPA/XXa5z0F8pwwgB+G8MOMKOn5n0onGh86W3ckpuOJRw7hxOFxUD3ktdrIFVyJjWZIQh/vDlNm7Ce/ei8SPCGdEVyQkTHugrdu7wbY3q2J8N3ueMgVSjh4+AgWDh6OggIzAgJu37yG5aU7mJsax/TUpESaOGQmbs5oxyLAQQtDs1YXZkqAEBfU44ujHZoAZU6CmOzzBVDpRQZJhnV3Ywsb6+vCIIu5vPgZlwpFOdduNLGyaTRyrUZT2qGlg4yP/RYLBRSKRWGqlWpJtG25XBb5KACy3W7BCY2GXYUGWxDhWGudlsyDAioVpLsMLRLsbUFDF426TCQJUsnMay97abWioE9r4uxFXCiUui5fnCO+WzJ/jbGxBSH2absAKRixQQK7UQuDjDF6Pp0jFYz0OnWxsJ9ZA7t5v23h0P517kRgy+dNrE70Zwt74sIVgTL1F2d/Om62QxCp49XnSAIBg4iSreGz3333fYbDGaqO1wZCNuBI0nwnjWUQQSEgHkqgIh/rgYAiJShcFBoDhLb9EPK4yTV+TxjTYOt86XW2Ncuey2470fMNAtxUmcTb7Pseudzp+4nvRVtgtPeHgt3A63SDormWda503OVivqvRj68/6ZMJOKLEDXTfE+XO9o7sCxMTMdkV1NXiQHqlFoJMzId+j0CX8pJazY4oazTGTqwQXkdABfthrBtBBhVSBBM8rzyCbqpjY4aWMOCc4+OY+cd7eF25WBIQQwuHrSjQvR8kxMD0CfQJBhz7vK1htIGGPnZc4FQ61KUxUQyJTXNs+tC1OgzYAw8Sw2HGstc9qZ/KD9/fYYpLVdzCEQcV6pIVBxRdWpfAV+y9phaWQfsvzaUqDXA8qEtVnO/2CUdp/oj7iOFIyMmxH7I4uuZvyQykAYq08yasOv34OoBAadVenmlZdFMAR5oskfED0ApJ+VWSRtGTiIl3IjkvGwYIWjUsTpfx0jOPYawIOH5gDI9097zfGI5//9dvCMNrthvGVxe+aK7EZN7YxZUbG9ja2ka90UCD8RxegKmZWcwvHJRBTs0aRnL7+g3c+OoaJioVHF482HVhUpcWBvdWSmVxkWnSNYs+wcUiMilBZfksUG820Oh4CLMuQ7mxubuLe2vr2NrZxtb2rsSBiGacGvuQftvGAiJMxDEacREy6A7muiZ7UiTAlqsljFfHRCtXKORQLpWE0eZp3RFhtpdlKM6UpNF8vgtGOAbN4KSa20bLaCs1ZkIFEf2NQMwWrtSSooJzHODsWbhpQYORBYb9Mn6FWkgCDvXRthmSLfDbApi6VtmWC54XZh5lttLrFXCwLbatvtt8RgI+ibdhkH/kShXv395kbIPB/D3hpBc7ov0xdkcFSO3PFlIJOER7HAMiaYxO30k345mVCatvnlIAhwovSRajJEE4jXTtIYApQbeMfbKPPesnIWi2T+CLaNt+CGYicUsxOdsuQUlCC31L7XmKAwINWk16n/xtEODQNpkkovs5ct2z+1CXM3UVtN2buK5o4dA1r3te15vs5UyP5ujattcE3U/V0kj6RMF+i3F0gAjp5fJY18JBgZ73apIOXhORtoHLZhA71PdZLlWlz7WNdaH//J30lntVlTdUUoj7U2SRVtDB/6XIVVXiPYrGMqJgiYNiFkLyE1VwsA3uBY1LCbP9Wbz0QbrrLSGLn/2wDDqP32MDD1thYP/eo+W9GA6bvnfbtAB5kvChFt5BeywuMO9pI+gPGldyriKFwxU8JOmDZFEZctgWRJumxwFF0jn+5lvNJ+2xMBPTcMZjsFL4exq9SwMcaffHFRZ6/X7pf5qFIw1wpPWTLtCmPeHf7fMPe/7S5j/t/H6zVO2Hfw66Jv6G+/jzfQCOpPazMB5ETJJk+IlmKzXKszA/jqC1i2LYwvNnT+LRQ2MmM5UoCin/9Xt4pLpU/b9//QbW1tZw+/ZtrG2uoVjK4+ChQ6iOmWDBSzc2hCG1PR/NVkviOHL5IiYnp5GhUO7uiLCe8YDdjS3JtDJVncTk2Lhopz2vKfEWBTeH+dk5LMzPi2sT3QYojBbLTHs7+ChlHdQaDTSZzYq+wU4WK9tbuHV3CSvra4wKNIGKQShuUOyfaSU1u5DGGAjhCYxGnUCHjM8w1XEZv/ExdmTMlUpZxitCM9MAR+BEXxg3gRKyVsaAHXU7oFDAds3LYwpgI2irOwTHyvv1tzjg4LjU3UytJoMYqghKCXk9+xZW1mj8ORYCDo6PAoANOGxQoy5N0nYsWDsOEuKAg/2o7zbHwO8qYLA9nSOCHltwG/r+i8alyhYW+ph7FHCrQpxqUbvPFHiyPvi8Ovc200kjKNT22sxY9pqdOjgF8Glskb4D26Khc5TGMoYKHPuwcAy73w4a1WezxxPXEMfbSmMIaRYOu6+ktvYLOHS9xttTwDHoPNNgx4WtJMCh69pWHHCtNeu1Pusb15juYbEWNOtdJYeCdF2rAkIzvfTMpE90RSLgYNtUDHiecRkTV6t2W9aeJrmQfhjNN+SIz/8ephMYS/P65kbX3YkB5KQTtFLQ6ssx8RoCEP7G8fA/FTPtdkcsGTx//PhxcaPiWHmONG57bQNTU1MyQrEwV6syH/ws/2GCyvv2tPXddolKFPi9vUkz7OviGnabjpjP/anA9/QRufQMGuODWjg0zZUKrn0pcUXDvvf99o0lLYbHAuxxOiZ8KFIIDNoDQSypwx7hJwVwpAnkafT3QWM40lw202jvCHCkzdDDPZ/GX1LXT8rw0u5PO/+33aUqiafbz2RilAOJNaS3ARMmZcTNlxkEQ2yjimrBQVjfwOnjCzj72AEQYjBeWwCHc58uVf/r//V/C/Ng6kPGPUiWpqiGwtGjR+G4eVy5ckU0VxoYSEZHbZYRQHsaZE2Hq1p6ttNsGZcoPiQF6ZmZGfEFpjleLCSuySZFZkqfMHGzyphAFhHIiKSyDnZquwJ0GGzOOBJmu7pw4QKCsCLX8RnIJG0to2jXIwFRteocAwEGx8jfSq6J6yBTnJubEUYZhKYWR9dtIsojry4TtiAeuOUoRiQQZss/ggBlyvmCSREsaXqjHPacOwUtuU5Bco7xvVGbXm+0ZM7zBcaXOCi7Jp89rS9m/o2AIkIvX3rYQ5j25lShmMBJNL3MRFMzftW5Ql6EGT26ma5Ck4KTZn76RguQ8+sSx8JsXvxj3QaeN3yKOYqNAKIueAK+IoDFz7m8ieGR92vl5Nf5ZdCizqeet92jFCTwedQqxM+2JcjWPuuz6vl23QS+8jvfvbrTdUFk5GOsQiCvZT9qqco7kQYgFkei86ve17aQan+20yrHQZysgWwP2CUBP5PAwACuPqATvTzHEkjs+/XdDgUrclFynRAdqx/F6MTb03ZtDY++R1u4z3g9C4s9L3pNaIW9JTGX+D06Dv096+xtPw46hgrkluUqqS/WGdIU0krHeB3XszwvaRwFc5qkozgLunZqW6WSCaKmIpqKliD0RRmi9UeYxEpjNPif7k2MhyCNEEtroSAKIdI2zQRFdyftf2p8KqJ5RvAul0uyxj3fWCQ4JhXwbUul1MhgYLcfStv37i0JXVxcXMTW9oa4SEnQN7MMMhtJFPjNOkakZVTasG2O48CBA7K/aMHmd7rMUqnBeVvb3JK5MOm4jaJH4zZk/iKXtkGAQ9fnoPVM3+O9IKLnBmjb9+zruow46E8q0dvXpsckgblvTw0AJNp+vM/4c9hB3wJ/aDm2zFJpMamkyUMPK6g8aX1rjGHfnrWsFPEYtfgetdMWJ40jLag9DZAMyDrd62qfgGvQHD0ooBg++Q9+Nk3gfvAefr8tpAn0D3t0D7v/pIz6dp9xmS3tefcoPiIPk8H0s3cmTRZIUqrkWX4iW5A4j2Kwi3/yh08jL9aNEH6G9pH+I9XC8a//t/9TGAuZGgGHurjwN4ICCr/UjEsKw8i9RQVCo701QZG237wSL04mBUpb4CQzZLsEHRTyjy1My/dCLm9cujomL7y0ybKCfgtuLm+yWwWGQbK2BQnxzZs3sbVl6mpokCU/ExyxLUnfGFkUlJHwNwrbyowLeTJ/mExV4kpmBDwW/mNbavpPWgi8ru0ZawXTBrNfagMpoCuTJ+NXdwLOB/u3AQc8U3iPfIOZARibwrTEDMZh+5W8yejCcWnaSaYl4zkRJqKg5Thh0udVSwzH02g2ZXzMRqAaSDcyeZtwDJPuTC00fHeOaCAjrT7fiFg9REqOBGCjfWW2EnVXI+Dg/FPzySxEdt0OYahREgAZW0xgVqFVF78I5VpkLQIdCg7UahAXEvR6WX8Rw1VrC+eQ86nzJzVirCB9FRQUkFDAirdvX1MqmSxm9pq3mTcVsPGNrM9onq0HOOJEozvGWPs6J9JPioUlicj0E7n+tKDx61l6Tp9Xx2dfo4BjEDBwrLTNidekBXUPKSrG8TwI4LDfwyCBC6FxAeShKV7VJYj3Z13XZHeKaJDEq0Ugn+fHxiaifcG1zmR7XhdwiLUkNLSOc6qAg7SYNILWAM/3Zc+qlUEts6RXPL++sm4UM5EifGJi3FhGIrqjmad4jRbnU1puFm02AjnLYsEgDby7dNsoTqgBD41FVgEHCS8BhxspUdgX/0j7GCen1p3xStUAEvr7CuBw5Zloste9RXe/pCxm9vqKZ0mLr8/9Ao5EsBH56Pf3FwMgKTEkSS4/g4SYJIaeBjjSNfzpgMPe77rmdS/H65TEzyclxehrL8WlKy1tbxrgSLLg9/HiEeBIk1H/Vp9/2AJ/2sM/7P7TAIftQbCfsTxMwBHn88IevDZCtygxfqWwhv/mB+fBb18bcPzpv/13wog0+4gKcVqVWglq3Ae9S7Ci3PFxQVEZOIO9VRDlNepiQrAxPz8vFQzJ5Pidlg0BHW3j40+gMn9gVjR29WZThHpaOhi8bsz5bdR2W12fYAKXRx55RATdL774QoASM1upkMs2jd9xqZf5JcoGQxcyjoFauJ72nDU6TGYV1a6LkBOldeSc0N3MWFda8pl/vmeEB3newAA1vU9z2CvRzrm0/JSQdakhZeB+gLbXQrtDi0gblXxF2tFxV6tGY0rrhoyr019UyxYKVYjhOPmOCTg2qXF0szJ/xmJjXBukxF5kCelq9xmkbwVFhRQQCDQisCGCescASmYs4zkRagARSjgvCjiMUNR7F/o9lzUpNG3LFK/TOdcx6Xx2hRXL5ctmkjYz5FxoLI/OoVrwdHOpy51ar2zBk5+7qUqj/hRYK0hhkoEkYVXHQYErcSN3XR36g5rj41c3Nn1G3Yc6l7RwDCJUut90TcSFCXmXVmEzG1hpm52Ewmr9wGNvYUabyCvgiION7vcEj6C4gGS3F58fG3DYz5nEaOL3yvqwBKakMYaBsc5xPhR4qAJB/kdafk00wTZY70dphKQuFzDhiNsnAUc+Sxc/Y2F1HWMN0fkmsCDd0nU/NT0t+4MCvVoF1R2JdICA0wBw43pFwCGZpbxW18qiAFstrZoem/dNTc8KmFlbWxF6zDZv3Lwm+1dAenmsS19ZNFWstEWjnOF4xicn5PzayqoEmlNxpP0VaTmemZex6XwIoyLdiSpUM6YvaX/0AEJynQw9T8Bh3x9fw93sTwnXyfuP6NsgQKJ1FpLAAu9PskDY18bX3B7AZBU2Vecw2+qQFsNg12FKFK4ihcug/af6ioH707KgJO0f0dYNOdIsHGlB5amFDVOyYA0d3H8BQeGJc572UP8Fnd+PkP0wH+dh958GOOLPFh+PzRv6+a75plmqhtFQu4+0542fzwaeWDi4T2nh+JPvPfNgFo7v/dP/XjRbZAjK1Mh01GSvDFO/S+2MiMjwc7PF1IwmRkAFGv5XgajjG42RIjmeo2bu0UcfxalTp6RP1gChRi30TZYsMjUyLl4bwLhZGYExj44AhJy4ZlFjtrK0LMxPAYHWmKCWkMI/BQHVILJd1XSrJafV1cDRTcwwSyPUmmvZlz6PxJwUi2Kl4Jg4T43alrgkEHCoW5fXMW4Mkq2lZSrz2m3Y1iD2WS5Xkc8VJcUqmU2n00KtzoxSDXhNTatJbekYZuemTcFEeQeBlLrVuVchWBeY+U4rlMGwLwYAACAASURBVCtWjUa9hZV1I8xUK+NSMRKhiaUxQosBDBRWOJ98VnjRu3VCMEBX3EaYNrhNANiGVzcCL0WIrqXAFs6jeiZJgEOEs1KpG0yuY7DBrbqExAGHfa0KjknMnZl/dBPpOtV3L+sychmy507Xrqw5cX8x708tb7q5bVA0SNiNV5qPX6dAy/5d+xsmEOsaUqNmEqHi/bYGJYl52fepsGYLbYPG3x1vZFQdRMjSCvfFFaTxMdrfk8YvPqcJQo/+puskPu+D2rXnnve0W7UuLVTLn7ojiRAdWUGp8VdwSJcqHlyzVCaQLnAf0qWKgIOZ8mgZk/YCs76URgl4b7WkT9LCXOS+ys98Fu4X9qOAfm56LorrMHFKJbqcMsaiZeoN8eB3HTvBBoGBrotDh4+KhWNrawNzc3Ny/e07N+W/WLnnF41FOOsKjd7Z2hYFEN2nJG3uxJi0JZbDaK8wPo/jI1/xourpZr4jPhApLoTWdky82yCBPqkSuH3tIMARByR2H32AIJYUIQ480gCHDQiSnsGm9UmMv08gj9bx/bhUkT8NPR7Qpcq40u4FFd39Nbx3PCjgeFCXqpThpRYeTrPApLX/oOeT5v5B2/zbdH+aAPywx/qw+08DHEr3k2iD0m49l0RfbMCRREeH09Ze/apB9Je5q2yXqn/83bMPBjhe/vv/TFyaKKiToZCx2a5TtCpwUshk6EOs5nPGfEh9jXxhqEsVff6V6OrkkkHRmsAYET/jSIwILRtkYgpOqPmSuAuHbkPGBUaFf2p1JP2ixBk4Aj4ohJNxUjuoQqq8sIjh2qCHz9cFRLSxiIa9FzxKU78Kp+2WeX4NOrbvFaEiY1wuOqzCrgHFQc8iQeFdhVklHto3r69WTCwLn9EIHhB3Lt9n7EsbTmjS2gpTL7jCxOme0LUIsLx89DwUEGwBVgRisYRA4jZYwX57h8X/6KJVEvCWc8yzanpSVn6mVYb30o3L90yGJzJejqntmwD4NnP3t1rIhozlz0sxSBVsqPXtxlC0TEYy8/4MeNKNJMAiYvgqvKsgpPFA7KunHTXxFTZ4VfCgcxv/r2vZBigqVCZtMhsc2sKnCoXavlpa7LEMIo7aTrw9Fer0vvh56TNnrGN9QpIVCJqLgrYGAY64AGWDiUHEtgscI0CW9Fzdef4tAo5hgs0gIELAET/sa/UZk+be3NdfGC4OOOq1HVnvXKt2MgiN66APu9CbCHCI+6NYK40QTrBPwMG9TMBB+Y/uRlQ0cC3n6B8bZWzTfkhrqcRgLEelWpX1T+UJx0DlCtvl3qOyJvSM5ZA1j0y6XFOwr9U2ySF0/2iwO+m7uH1GB+PiOEetVkPuF0v3xmrXnTTrmngvWj803Th9LDlPfMY7q/eE/i3OHxAwxAyEEq/W6YhiJvDpTmXiz+Se0AAMdSUMOr3Mc0mMVWMUktYqf1PA0aW9sZgOMf4PsG6Y17/XQtK335y9hTH7QHpKWulhwoJ0H4E06TO62LZwpLlUpQEOps0dRBtN/z2hI36dodM9l62k/ZlaBySlMGGahcOJZcGJ7/UHBQSjGI5BXOt38/vDFvjTnuJh958GOGyFYJzPm/2XQn+GZPEbRDPvZ07oUqUWjjLq+JPvf+PBXKpe+0f/XBgKAQCZEZmYYQhGyKYGlb+TqfA6MjEyNDJAmYxIiOxqPKwZ5m9ZtVQEhrGzXQIVas8ZbFhrtbt9MkCWDNK4HJhAcqcQmdxZCZHB1EyNy6BkdSWKgm45NjJMDc5mX+JCFeWNVAuIMnd9uYVKr+p2r/ySXX2458NsAwV9admMybJCEMTzIuAG5jn5jPSlVpcMXTwUINS1p5gdgx+0wXaCsIXA70jBlQKLrhDEZI2FwbRhqv3yP7/z92LeWFLYtgbGq1DPxZzNs7pvB26ugJxLa4IPONR8OlI9noXJVABwcwQeTOHrMThAhIKOb9YB41JaUuk9RCZLRytj2SgUo7oXWQMspW/LGuB7pl6KZunSdaKAzu+YGBwFo7Z7la4XBSoKGnWT2pYQexPFBfy4sJ4kvMYFTW1b3NcsIUaYdORix/9pDFGDwm2rid2/rmMlLvoc3f1kCTy2QKDvOB9VCrbHnwQq9Df7v9kDphJ2XEjX6+IuF/HxxYN648SMPvrDBJ4HtXDQZTL+7u3vgwBHj1710uLa70DPcz/agEMBvWZrakXB4+pSJQk1ciZY26wdzTDVFG1qqVxEpUglggHPtHBQUaKJCrgXSMtIx2ilXVhclM9UpPCgUK8WSdJqr2VcIpltTwT8wMR8tDtNUSTxMDTD0Cc+i7pLsc/bd5aiekiGsUmNjU5T7pF14Zg4tpmpaVOHg5m5ohobtB7e2ViV9sg/qCQiXaqWK12X1dpOXZRZkp0qFxW5C3pxUXbYYRKDtAXeJAVBHFDE136aSxVBoB7xfS79WTECicIJE2kMSVubNGZ7fdp1LFR4t0FAmktVFA43WIawAI2ub3uvp8VwJAWl99GKFOklLYYjDXCkxXD83QIcTARDJWnPopQE8oZN+Y2bt7F8dw2PnDiCmZnJROvUrRtLCLMFzM8ylpWKzv4WV1Y2cenSMg4uUik8I4lf4geVijWvhSILxGVMch4mxDCxtC6cFKBp77mUJfR7Pf2ggCQNcKgcmsSz4jJBEi15UAtH0uTa/ahLFYPGGcPxJ98/h8KDBI2/+l//aTd7FDsis1JtmAIOTfUqVgWmpo3qSlAQ9CJGFhfGVYghwdQsLLye92vQIhlirWWyS/HIsT1qE6PMV/zcAYPIXdGE0wpQyBUp8QngYKBmxzGmf+NOUIqEf63SWxBNW5yR9Al8EvjuCDM0z2DIvtFg+8i5ZOJRVqhIs2fHcPiB8ZVmwDcPBRzsU7JLFXPCkPld3bUEKEgAZRbebgPI0P2AACUQFw4XRTiZEnY2WyiMGTcKGQNMMTCOi++AvzPtJoUDBXIqHCngCrMMdmUmsALcXBHtlkllRs0rXayCthG4qtUyKlW6eXC+WLqe1dnbCJycuHsFQUbiZRpNshAXGUmnxixVRsNL1xv2KdaOqMgj2807ma6LiI3m+eyyLvxOF6goIFNgoXOm1/beSy9uRTeM/U5tAToT+fgmEW4BNJEGsCeAGgFZQQ6L4tjjUQLRtdpYaeGSiBO7jwOgfgHHCPvx8XUF/lhQZLwtAg4bzOj44uDM/t0epw04tO04KLGJUnyeTSmWZAbJ3+MuXXvfU7+OND4Pg9pWYuwkzJ1NqG2LX9J7CMNe4cw4MJL9HGWzk71qWRApdMt6VJoQpYQWyxxM2lgFHLyu2awL4JicmkC5wP1kNP20cGiyDtIL/lE457hJN7Z3TIpaCvJKR/mf4ILnqZjQDFB8b51OW66nZZUumOL2FLlg6v5S+s4xLi2vRC6ZJluVWGtE8WDoFxUNvJ6AYiyytkiSkXsronRCqUfPZa6DUPqjS6woD7xQANT4RDUCSlF+d3Gz9dBX6CHBtUoy4w1Jm5vmUpWWpSoOOOICQFyg3bPHLQtAGrhIFBjswllfw6UqKai7T4iIuVTt2b+WsBmnQ+baHqBPFH5TYjisrMWJgmMaYHhQl6o0gfFvhYUjE2KrsYKt+jpmqgdRzY9DoAcTuaQE5duT2mq18fnnV/DrNz/A/JFDeOXlZzA3PdVXm25nawc//smvcXW5jle/9QzOnjosngx6eB0PX321hnfe+Qx+q4Zvf+ccjhxf7HommP2RwZsff4qN5ipeOnUaB8ZmpP7suxffxMqdJTx79hUcmD/YG1oIbG5vwc0aJazr9vpLez+Ji+Z3+OODji8NcKjiME539HuSXGA/fn+VLXNm0JjT6FPSvcxS5Tv5bpaqB3apevUf/HcySAr/ZFzUtpERGaSaFYZhEyIVvlXo9mO1GlRY6TJvxg9EedeVialQTCY2OT2Bu3fvSr8acEiTfdelCVHWFzJ3ZnQilqZaxqfLTwHNqLCfatAphKsmTxhsBBb4jKq1tp/H7OdeYC/pszlvBCEnY7IQDRR8omxWBBycG5OK18SBSLB8zqTNVCFWrC6uZmzJwt9dQ6UCnHx8BguLZQTtJjJ+Hu1mHsu3tzA2RzDAFLkm2NIOwq5USmAgpwIOte5oTIdoUHNk7EA+V4YXZLC9XUcQOqiUx8Rcfu2LG2LNmJubxfTMJHy/xeTvcJxABBC3SI1qEXS1Xlvdxtp6Hc1GAN+jIBIiU2A7GQlEV2CgRJLv2wYc/K7zwLXGuSLgsK0adjyKAJkoX79aQXT96TtRgTJJaJcNFLkMJDJLJgCwXRqs1LddNy7HCM26WeNCOTN52Ud8U6vLT3x8vX3SH/ukm177dPKGOMfb1eehwKnr2rZsqcuXWvQGERsFHHFrURLoSBLIVcNqn7M/a//xe3vfvz7g4LyoBVPfQfw9PwjgYFtiTY1cqvRZFNzL/44BzLS06Fql0M29YwCEeT87O1sIPB9z87Ni4aCwLQDCg6SgJd0iQNB1zb5431Lkuqo0g7SEn2kd5v92w6S/pWsp+6R1ku+OllUyd9JVCvy6r3SeeA3dWJkNj9fQpYrKJlWSEEzoHuD95A+MzWCf0xOTYnFh7SavkDXpfqM04szdTpBD8iljzlUwNl4RGmYULsZ1VeWoTDAcUNgCb9IaTnOpUg2g3hv/T5eqfgAey8p2ny5Vwxh+olBhAY4kl6p4nZy4rPW7BBxxPhgt1viQ+r4/KOBIsyCnAZY0gfGhAA55kZL2USXASDFLBZfMYt8cUWn45eU3sbZxE4sHv4H6bhFBK4v5hWnMLc7AzdPLYug0y8m795bx07/+BbxWBjdXN3Du2SfxyotPY3KsImNhG5c//RLvX7iEm7s7GJss4XsvPYvjBw92AcXavTX87Cfv46urn2NqooLjh07g3ItnMHtgBhnZCwEufnoXH37+CTIFD986fx5HFxewsbOF//zGX6AYZvDtb34fc7ML3QHX6j4ufXZXMgoePTqNcjmPrJj+TaFq1rLYz/Olz8Bv/4q09ZPWYxrgSKI9No3+XQGOQfKBHTRuslR948EsHD/8b/9MmIxBnqYgE5maCszNthGcNbWtBu8qeFDGaCM1w1CMxSCXzaDTjkxtDCx0jUaWjI4MaGZ+ThidZJSKtN7qH82Jr2aLXXcc1eTG/ftFMNCKvS4tKkZD5wU+ihkGYxthoBMY4YDae9IEcU3we5mT2A7ngffyeaVmQxggm3PhZzNijdExhh0T2M4sPqINZ8YSgjMRgswzSsHDHHeVITMcA01TErORN8HsXpuuVFt46slpHD9ShB9sIgjbaHdCdNoB4Jt0uHp0nyVKH1yomKDwfK6AZtND4DvI5+g6xcxaIYr5AlrtGiqVIjp+G7u7dQEN1coMKuVJrK/5uH37phQQe+TEYZQqDjy/joxDv3XAazlws0U42TLW1hq4fn0dnpdD1h1Hvd4W7yy16nD+csWSzAcpSD5fhNcxQbdEPRy7FH2kG0oYzb8VlJ0ECkJWlIwyg0ksiRUIbQDxXu16kmBsM8sk4VjPKzDQ/ypQ6vq2ATWvsQXeJOKhMSYKtuL92MTFJl6DniHO9AlI7HljP+ryxc+MsYnf0/89SUdij2S4y5Lude1XASW/G016chYuHbNaQAYDkuHvN8nC0r+OjICrR7wfWZMREBaaEQEMdXtkMVHeowBOn6+7nwNIXBUTPTSlEnhgMqPBN+lyaQ2M+ieo0Po3Ck5UAcH4ObV80pWKvzNuIucUcP36dYlT4xjYJsfMdmjlYLwFD62LxHZ48DzpF0IDSDgGPp/SUJ13ehSRHhF00J2KIERi85g8gsCB7q1ZV/qX2JBGU5438Dy5p1iuSN8MROczSRFYa76nJoyFmIfuX+UZau3muYGAIIWjd1KCvpNcjvrAdNCf5W0v4zUW4EGHCrzxPajt+MHwwozkW3qvttXnJmFbQJIGESsMuAdwp8VwWOfjeySJbuwZgjyeJQ13xxPxPCvLnf2eu+2kpLVNuqfvHaXVIUlZP79twME9tLK2jmrFZHJrh8C1jW1cunsbQbuG848cxZGZBVF06eE1GvjwV3+BKxc/xOpSBgenziHfGsP03Dge/85JzByfQ3ZAxfbu2kGIr65fx2cffo4bV5fQyuTgZ0O89NwpfOPsk1LMuN1q491ffYz3Pvkc17bvYXx6Aq889RSeP3ca4wQlAO7dXcGHb1/GV1cvIZdnEbgynnrmCTx17gmUqxV4HR8//cvP8d4Hb2Du0DRefuWbeOSRRfz8jQu4+MVHKLkd/PEf/RDHjh+T9ujC/e47N/DLX3yC+mYNxw8exQQLLY9lMTlbRL4cYvbAJGbo3lXor1qd8ur2dfpBAUNaJ2ntp51P3NJ9YQn9dbL0+kHtxn9PlKms9m2FTdJeI+BgWtw9dTio84dz/3U4/sW//V8MMIjM+Ryw7XPf9oxlQIm0flbNoa1dtQm5/u61jCuACPeR4N/uGCJLBjs/My4MTszzkRVCBNecieegSdXuw2b+HEPWMa5J/N2LAhJJg1QAQse4+RBkkO2phYD57VnPQgmOChS2lpifC45JCRY4GTQ9k+JWGKfnSxBlW+IvjFAhgosUyZO3IUID3ZQouXcZvmsq+7LCOtu5t7SMdnMNRw5VcHC+DMdpihtW1skhCI2FSV0pukICC3ZFwdQhTNpeGVLk8sFAQoINl7U8gg7o9lWpFsX9o9MJUN8NUSrPIp+rYGmJYG8NubyD+QPTyBfoHtYEMkZYrFaKqNcbcLJ0Vyvg3soO1jfq4laVzZXghx7E7SiKW3EL5n0QcBhrjwlkp7ucZPfpmBod1JYKq8r2skAlMTjHNcxMtMhRBjF1Z5J1YS35QUJrnJEmCaD2NSqUyVpDfxYk3dAKSOjmN+zQ/WK3r/ea501OCxoXyO0++ohIxIi6jCeKN9H1XMgaIh4nPL3rhwtUcR/upHbsscYFck3Xao/BbsO2QOg1Se8n/m71WrtOQ/L7N4B1UP9xQZFrSy0aInRHsVIKHPV60khxc8oVRPBn1jZaU1nXRuJWxCXRw+aKib1QC4DGRrA9rf3DPjULFa2UFOTVfTX0jHsWM0jxdwr9Sq/FglAydZI4FroyqVup0K5CAcVCL0kDx67WxC4gdJhJywSu8zeNz1Bw0/G5d01cCcFMp9WWsRBw8Lvj5sTdSsEM72NsCeeHn6vlnMwPLRwaD2VbDO11HQcdSQwwvtcUcNjX2u0k1fFQPiX3sLJldCT3/2CAIy0Gg9n9ukckfPepAO4DcCTtzSACA4Noo56P7xH9bisSk+hcKAx0MODg8+0FcXufeRgNTRKuur/9DgEH122r2ZIkCMxOl3Rcu34dr//yLRw7eATPPvsMPr9yG29/dBW7nof1zSXMjgH/1fdfw4lHjotVlMfm6ib+8t//P9itb6NSmEVnPUSlXUB7u45HX3kMT3/nHKoTxvoZP+LvfGlpGb/6+XvY3vVR83fw+JMLeOHceUyMT8qtzKb5y199hk+uL2Njy8eLTzyJb33zMCYmqbgyra8sb+KTd6/gkwsX4BY9PPviWTz19FmU6erph7j83h1cvngRN27ewcknnsfzr53EhQ9v4uqVWyiPt/Hqd85h8dA8/MDHzZt38PrrH4CxXCWnDDQqaNVZv2wL+VIDHWddCjp/9wd/iJOPHYezzzTHBE9igbWAmFEjq3EpOZ32sHX2dc6lAYq084l7qs8sste0tV+wwes4R8P2Xxxw2HSUn+MxHA9c+O+f/5s/72r4JGYjyrYi2njfR61h4g+UAdqEy3Zn4TW2j7MCGOaJt4V4IfaOWkCyKDpeN+tK140kAkBkvozR4KGCjA0++LlTM1o7aofkfscIurmcK785vmlAUriGXhQMCUFsRogwArEe6t+sLyrrmXYytHJEVc9zLI7X6UhwqGSUj5i1m4kCqIOeG06OZeEjtxzOD7eEuAdRMCFI8QPsbK6gnMugRGtIBGoyDKCn+jEap61h1bEq+KmO5TExmUeAhglAJwCDSclZ22qI9jVfNi5MmUwJtR2g1ciCpk4yCxNjEoh5k+5lkko3G723DCvAQ4L/s04enp+RYl5M7iIpE3MGgMl7hRFyOHY+m9FoGpcUulrwPdGthP0ReMg7zRmwZgvh9iZUFwwFrTLCKAGBsSwNr4Nht5UktCYRcHs8fOe2xSA+VhVEdY3a/+OftS+7DdtH3QYzeu8goNAdt5WxSn+zgX+cXMXbk/oQQ46kPP9xQCDrOAI6uk+7Am0sbW38HcRdnobNX5LQpALlIIGK68+e96R3YhNkBRxsTwByFB+mll3+zjFToOY6ZlC1KEc6Jr10KaruTcUG44OaNWao8gRQmPS4JjaClgBaCtRNS9un4oXXUEAnuLh7+64ACVo7xO2UIKJYlPvY7vb2VlchQ1DAdtkX75WsVY5xB+Q65fWasIP9EfirQKxFDflMUgtJgZeblb1KFy5Jkx2Nv76zK+1NTM10FT7sg31rJXS2sbWxIgCFAeda8FTfldJNe93GGV4aww4jQB0HC0ngIWl/pAOO4XmYBrn0dPdgLItVfKsp4JA9FG1WciOdI2Z5HHpEFoVBdOJ+AEe8DfabBjgcoR+DAYed4jcROOzDVSi+JvrWy+8QcOxu1/Dpbz7EgUPzOPzYMYlVtH2BGP/w8YULeO/Dz3Ds8GN49rnTuPj+dXxx8S5qTJVfcJBzWzhxYg7nnj+FiWljDVy6cQ8//slPsbm7DSeTQyUzjvyug4pTxMzJKZx95RQm5wxgSOJX8d+Wbi/j9Z+9h6u3buCFbz2J5589j7FKD7CwlMFbH1/F+x+uYN5dxHe/dxgLh5gkotfS0q01vPnTt7G0dB3PvXQGT58/h0rVtLG9toN3fvoObl3dRKsxhW/90WnkixV89PZ1HH7UxbnnjqFULaJRr+GjCxdw6eI1bKzsYHL8AGprGQQtFwcOjqPWuoPQ3cDs7AE8/dyzOHx0EW6UxGbYmm/s1vDWz9/D5MwsTj/7GHJuFrtbNfihj8pYxcSeRUca/Ri+udLPprWfdj6ph/579ipE4vcMAxS2bJu0j9IsHNRX2WlxH7gOx7/68/+9i4DUZ1eFBQ52e9fUWzCBiSZtrS1UKANWZqauWLxWXJJgEJYwPTcjpkReS8ZKV6qFhfk+RqTCnbp3bdVM/nkyU2rv7ABstlOICtapJoWuWioAszJ5XrT9RshFNhOljsxIRW8zVhP0qBpHte4Ic6WbVLODbD4naV/rrSZCj6ksXZMO1s2hWC52gzqpbzca7YzRclKQzpvAammLQZTR/FGQlfGzPsb2LtwAKDGnuh+l/5VK45wvU+dEF4sKq6rx72S+womTh3D0+Cy8YAutzra4QkkqXLeAdn0C9cau/DY2MYNCfhxrq23cubWFtZU6nHxkQfGZGrMX3K4piMNOVDWd1d0FlGTleeiuJoXQXGO54FhpDWCAucy/Y2I6gsDUFWAFedkYkc80LQPyjqOowMGgw7hisQ/J9R8h9i6giTjaYIGztz2TAIcKy7zKPq/j6fhelPbYjJ+/qwWE3/Xd6PXaThLz1pHcD+BQgjFQoIjGZI/fJiwMqo6fs79r8PIg0kp3vaRniYMO3q9afAVhJq6q30Jkz1OcAA56P/a8xd9TUlBr/3gN4BjUdlzbzu8cNw/jKmhcSm3XK5vmtZodk9Qh1Ox6rgjlTC/Ne/y2SePMvSIuSVSiRHEfXNO8hsBD6Z3QqUjQI8DIRfSM9Ih0mII7+6cVwcSGmSxUpKdsl7EWbJPneE+xYBQb7ItAgn+8hvSZweobW5vdpA76PtTCI+ucWapabSwuLoqLCBN18HdartlvvljuWlg0EYauWY5nfXVJQBD/1KVK+QGvi2vg9Jy+8zSG3Y7S2tpraRjY0Ou6gCCycNj32H2m9W8DDpuWdJ8jRSD+bVo4kvY5Accw2mifj++zpPbidCIQv4HhFo74PX3zu0/AMWg9pMW4DKJr3WdNyetrv9+lW3dw5b1PcfHjCzh26jGcf+UlTM8ZwM1je2MTb/3qN7h6dRXl/CKee+k0djZ8fPzeNVHMdVo+/OYmDs6V8c0/Poe5o1MIghAbq6tYvruMVhhiYmJSUknf+mIL1z5dwdyBEl783hOYW5zYE/sx6P1srG3i16+/j1u31nH+hTM488wJqftjH5dvfIW//JsPMR48iR/+8CQOHqXbZe+K27fu4lc/ew/tWhvPv3wWxx8/hnyh59p944tb+MWPPsL2dg3zBxfRbk5JPNorf+8Qjp6ckobCwMcSn6sJ1HdYpLmD5m4Wte021lbWUa9tw/PXMTZdwsvfeQFHTyykWjio/HjnZxfw2UdfIl8u4vhjx5EvlHD50ud4/KmjOHX2JCrVsqQf173OOFGml04Dz2lrJel8Kn1ICuJI6eh+AEciiLf6tF267W71vrhDdbw9TYvbzVIVFf6jgjpwmCCl/8iEKTPyb/7d/9EVonQBK+HkrV6UtpG/qWZNGYUKfQoSei49JguTZFSK0tcyeJoCel7iK3xhYmSgQWmi626kpn0JVma2F1pbGg0RAKjhY5t37tzpZk2hAP/IkTns1kw6X5oL6f/K2AESImWcfA4x8WcCYbSS5i1y6Wq38103BboGcEwEQso8fb+GIlNRloviQkBGPlGuopovosDnc6JUktReBoa4M7hdNZdUcNl51elCJIJIJIQIIGq14PpAOV+Qyt40W9JVQXx5w0af9l8FJGUiTu4ujh1fxJFjs3DcNkIw65VJmyuWnswCtne2QBey8fEJhChj9V4Dd+/sol7jdSa4lYIb/S1FqBaQaDS5LEoo8S8MQHf4fCZQlmBOAGrRZC4jkCLI4Tukm4kK5rQqiQCnaZGjQny0xMtc0ffMqhqun3XZaqV428Jhu1TFK4HbRNgWAOJ9JH23GW5XaM06XW22Ha/U3SPRTf0gYnj17d8m4LDHbD+7ve0HgRUlyMPoL1d4RAAAIABJREFUX5xI7wUfkQth5IevQJhtKuCIv5O0cSaBmaQ24gw3SbAirRl2r1oO9RobcMizW/VjbGWLzl29ZmIashmjVKFXjFFkOKJ0YCyV3qdWA1O3x/yR1h05ckSAAGmYFvaTlOCOg0dPnBR6ZOYyI7EUGvPGdg8eXJB9yLpIdK2iVcNYMjMyrkLexOVxX2p6Xe5Xfqclotaod9N2q/VYhWV+p/sr09yS/gpQymQEsPDZeB3xvsaNaMpeO013fWdbruP+FdoQWUPt+bbXYRwspDH0YYBD27XXUxdoaG2OyGPK/r1/DMMl4iQLR9/9KdGwfWljYy5Vhj6mSOTqwmttYvt544AivkfiFpA4PUmRjVgW7IEsHGlpceP9x9fD1wUcbMf3Osg6kVfCgAe13+9nH1zAp+99hPXVbYyNTWJ2cQ5nnz+L+YMHRFCmm/DVL67hk/evYmUpxKmnj2N8poJc3sX84gSufr6Oz966gsz2Lr71D8/i+LnDEhCedNz6ah3v/PSmxFE8/dIiDh+fgRvVZLKv30uPgVUGfv/l66iOTeCF157D9OzEnlW0ub2JN9/5CtvXp/Dt7xzCoeM9wEFh8pOLH+ODty/g1IkncfbZ0yhVy3uGefnTW/j1L97BysouZsbO4oU/OIKTp8fFJTx+7O6YTKQEPsTg9V0P7795FV989jlOnprHN755GhOT1T6LUbyNTquFi29dxmfv3RTXcCo16w0TDxygjuqEg7PPncRjTx1FqWxkkOXbt/HlpU9x+NhxLB49bqxSv8UjjT6ldZUGGOIJBgb1t2dfRPTtfgFHXCb4rQOOP/sf/ryrsVUmYLtAZbImc5VZLKbit2rhbDcDe6AqULEdF1G1W+q//Q4CryNa/dmpSWFcy3VfmC0ZrzJbDaAU94HACC4LCwvCrG7cuCEM9tixYwIeMpkatna2sba2gVqtgYxDsFMGHFfiGBjBqe4EDBrnZ8mVXy6I1q3ZcI0GPkr9SKbKgluq1ayHdSm+VR03rgoMmhwvV1BmTZBMFuu1dQFPRhh1xYJDwZsVdPkbXSPU7UrcRyLAQQAgoCBDUNYEOjVMlmlyBRpNujoYS0eUpEjGw3lVICPMSGIjWPGctThy4hJVqRQk4LtW3xahpzLGnP5Mq9lEvliA77nY3c2IS1WpOIFavWXSaEZaV9Vod7X42EbWpdUoj7YXoN1hHlTG42QFGIUugahJR8xnohsX+yFoEWAF4/pBn29ZX+pm6RtBzJU84D0t/B4CGmnwbcAhrmmRdYF1WeJMMokI69q2//Nzko+jPR4W3tOECSr02RYnVQvFAUe8HxU69Xe9XjX0ezQL0ZykCfzDtDbsQ8c8iEmp1nkQYewC54Q4EHPPYMBhB40Pmv/4vMTnbdC7jQtOSe0bUNjzwU+6RwSPqPCeWjF0fck7iiwd9jzZ9LGx2zACOBc2hXAKYD4199H+zPUK+9mCPD+T7pDWHD58GPfu3RPAoBYMjokWhYmxcbFEsE/SOwkUjyqFG/pnNhRpqFooNc24WDJKBVNUlalqCwWp7UF6LmCCCh8YOmRbcMSCEWXmYgwHY9WojBGLSgj5LGnKI0smn0VqDkUuW2qJJH26e+tmt2aQbenQ9W9bmOJgg88VdwnYs06jFJtJ98pvmb1JEWxwkQkid9DICh8HJHGGH+9fBeYkUCM8MUXisCtxJwWN79elatD+3o+FI2nPDaKh8cfJigvMw7VwDBPKvi7goKvk0s2bUkepOj6Beq2F1m5bePnY9Bim5yeQK1Dp13viLy9ewq0rt3H75ip2d7ZRLWXxxNOP4dSzz6AyPi4XMsbjgzc/x/Ura6jMFPH0iyeweHhWYg02N5p4+2++wurlZTz/vRN45BuH4A4IlF6+tY4LP78Luj+deekAjp6c7bMwxOmifiefv/jBJ7hx+TpOf+Msjj32CHIqRFgvb2tnB//pbz6Bt3oA3/3hERw81ovhWF69gfcuvoGMV8D5p17B/NxCopWbzX3y/pd4/+3rqG27+MM/OoVHT8/usVLcuXEbX3x2AwuH5nD80SMoFgtoNzt4+/XL+PTCR3jptTM49fQTfclxkrbN8o1buPzOJdy6ug6vPY5GywHcDnYbm+KWla9k8fyrj+PYY4si963f28Rvfv5LbKzcxOlnnsST33gO5cgtLN6+rrH9rnu9/2EDDip4B/WVDlaiWk/Ww8bvSUobbs8N0+L+Vl2q/uX/+D/3zb3GBZDQS3YhxxTgo2AmJvXINC8ZWMSVJkofGwX1qluWNspic2TAOdeRjE0Bq4e3W6J5G6+WMTYzL+4AZJJ0m+ILp6ZPrShe02j46QdMpqnneC0Z29VbV6mElDgDEmemoczlS2JtEL9k9it1KhjHTReYqHCbZItykYnSVrJ/k34WwviVAe/CuPRUI4JC1yC6PuVYTZw+2qHJxy+qPma+khoXhmF7bV+yXGlxKmGeUZrFRqspAGY8P4PQ34KT2cQjRyo4sFBBu1OLXNByYJYczrGpWmxy4nM+NIC64Myh3QqxurKDjfVd0WqOj1ewU1tFq72D+cVJCQhnILj4pAcOXGcMnp9HuTSJrY0Obt26hUazHgG4KK1lJMgUKjVUK5MolSewvdPBvRVqW+k24mK33hKiLEAxchkr0I2jyOB3E1dDH0ER2KXasqmxIprUiEkFURYqW2C3F6S6qfEdioueFQQlay3BXSbO/G2GGhc649fuEUojC4fEAEVApwcWJG+yDNf+Lf45Ttz6ntXiaElEzxa4koihXfgu6f54Hvd4G0mFvfqFl7RK3j3AqCBQhXMjyNtFNPe6NtmAIz6PSfMWf5eDsmDpdTaBHQQ4dI5twKGxJZxfjW1TYVTb4TUEHMbV1BcLLn2Q6XapaV81xkQ1TRpMzbVEIMDfKcCri5TSII5fLAJORiwI/J30j3PK7/ysWZ5IPzXoXIB/lGmLn+fnZgSI8H62x3u1X/ZRa5hYDFXK8L9m6jMuj6FUD9f6S3QnZd+0LJLWMO2p7k0JKo8KxCp9uv7Vl90U65wngg62z7nm/NkZ+OKgQec7SfjQ37yIjiTdazZmP+CIAwom+dB7Ffz09ctCRkOOQRr6bj8paZCY6L0rUEQpvPuEgH3GcGgb8f29H8Cxlybs389pP0Hj3edLqKeSltZ20L38XeY4JUZm0KsLfA9XLnyGyxdvoFiZxdKtLdQ22ii6dEMEnnnxJE48cwhupT8L4Ob6Bj77+Aq+uvgVtlfv4PjxGbz4/e9jemGx29WNz+/iN69/iLpXw4uvncOJx48il2MRUOD1/3gR9y5t44XvncCRs7PIRsUw4+OknuSX/98FXPz0Bp599TGc+cZxlEom21w/fe7/vrO9hcuXPsPM9BwOHj2CnJXhkvdtLt/GV1e+xEbLx9VrLRT9Rbz2/Udx6Fgl0p2FuHb7C9y8cw2PnzyL+enFvkKEbIM0r9WIYkWzWXz2wR28//YNLBys4OXvn8LsAQO+eGxvbuK9X7yPu3e38fJ3n8fRE4viJXHp4+v46Dc3UK0GeP7bpyX9bxq4r21tYXNlFY3dFjZXfXRqRdy6eRN+2MLG5j28/IPn8OT5J0Su297cwc/+41tYvXcXmcw2Fo/M4oVXX8P0/Hzf/K3cuY2l27cwu3gIc5FSe+iGj5182IDDcdLShvcGlDQWo3Tr5+H293ja8Ph+c2gkyBbEnZ5pcR84aPyf/Mt/1S3kRyagrlAUsCiE08LBAZLpUmNG5kKBnMxFwYk+AK9R5tO1fiAn5vepyXGcOHoIM9MTCFmcqrYjfv0F16R6FOY4Py/MjAxR3bNyZZOeUccmCz7yhRaf8cIYQvGTpfuRI8FLlXIVxZLxGfajoEkNGheh2/dQbxpXrYa/I31KisdiUcZP5t0NsixOiQVFLR7wAjDzTyGTRcnNozBm5odt0V+bh5vJCTOVPnfrxjUq0tYxZoHjX9/cECGjEEwA4Rry7grOnJnCiROTaHd20PY64j9dzJfk/eh8SkrZCHCIoEAjDiq4dWMTX11ZxvzcIh57/Li0sbZxB/OLsyiPFdHu0EoVouOFyDplbGw20WkzqLUoVqNcLotHThwTsEJ/dApyfC4/3JVUu+PjCwjCIq5eXcHtm0yBSbjlot5pGh92ggvWRrEAB8dJF2nJ6GMBDhPsbTaCj87QoPEMxxsJQZq6mXPZA13DK0WnCZxKwOObUn9X8GgDDu1fXqoV5NYHRGIgJC4QdEFHVLE9icilMRfeo4DDFrj6QJTVcFJ7aYBDAUPfM1tthmHPN3YY4ND77THYxHAQEEwDJHZdrKQ2FDgkzT9/Y/txwMH9psCeFcS5/ti20iTb9Yh1MEQR0GmbitplpqQ2+0esndE65/5VmqDuotwXQgOiqt5aT0eBLeliIUeL5K6AEq5/jcOQlJukBY6JkWGbpFtakZzfpfigWCeNOxOvZ3+8Xq3JzTZT+Rr6rsUM2Y+kxCXdcrJi1ZCaRzKevCiGmlFs3eLhQ90serTWcK5opdFsW+srq/Ibx0BwQcChiivNmBVncvZeTLNw+JkeYIiDDnm/kcumvb9s0MGkE/b3+GfSuGEHGXF8X9mAxQjkgw/fTmubkKXqfi0ce8YSK/wX38dJ7ScpNgY+wQOmxb0fl6okwWkQ4PA6bWytraJUGUOpUpUaEvbBLEdv/PUb+OzjG/D8Eg4uHsP2+hYau1sYL2UBv4Zzr5zBEy+cQanS707kez6++ORLfPbOxygUmnjxe69h9uChbvO1zRre+PHbuHvzJs584wTOPPc0ymNGCH/3R5fxxXt38MIPH8cjZxckrlVkgzDAzvYuVteXUdvZRnujg+ZqiJvL26gFDZx+5ijOn38S5XKp7zn2rr1AvDAYc+pa1n+96eIbP8Gbb/4NdvIOAvcAzp78A7z4rdOYmilGru2Sl9GAj8jt2e6QFpwLb36G7eUV3F66hXqb+/0R1Oshdpsb+ME/fhYnHz8s99M16/ML1/Hhby5hZuEAnnvlFHLFALdv3cbnF7axfKONZ795EKfPHUSh1F/PauimiU4uX1/F2z/6VGSbk+cO4PGzj6NcNfPcaXr4zY8u4NOPP4XnreH4Ywfx0ndfxcz8gW7Ty3du4t1f/BKba9t48tw5nHr6DMosinYfx+8CcMTpY3x4wwBF0qPEAUfSM+hvBBy/1bS4P/iTPzXZnDQ9p2PSNXLF7OzURLAm88kVDLMgU603m2LmNwKDYXZ0FeIgmS6ODIsMjEJo4GcRlHIoBD6ePX4Uzz5zEvmZEF64jkxjEy23ajKfMAibzI0mnCAQQZVDamfGUAgy8BygUTLCTXGnDbfjwSnSHWkVIbLIlapodXLY3PSRc6YwVlkAwoKYLNnm3eW7WFm9jflDk5ieKaHRXkW+6KDUaqNF0ANWFc8i3K3D8T2UqyVsd5o4sDuNe+jgjuuhlXUwnsliJsxgPAjAMKz1nCOgjG5G69tNrG/VUaxMIV8aw/bWLvyaKZbVbpvgY6a7bTbb4toghbcKFaC1haC2hBMHK3jq9BHkq0Ddr6Pj+JgPPdQzPjxJK5uH6ztSHVz8wRnvEU6Bgd03rq1ICrrJ8Qk8ceo4JiZyEkCezWVAtwgRkjJZtDxfrEH0NuN43PoRKTxGNw0KBtRCqiVFBEi3gYWFg5gWS1Qb127cxeZWXWJ7WHekkzXvX9aAmxUTtcSOFEzweKtlwGO71TRZfTKhpMg1IK2NYqFX7CzODJWY8llFO1qpGn/4wPiEi5aUvh2RcM+PIshbhJKFKdVlRoBOlOKZ98j9aU4PDJAnMGUsUWRdImjkOExShOFZJCTIPhqfCiIKNth/LmuSFqhgHHdtSbNwaExqktBj+h2uoU0TLjQt8SAanAl7AdXJgKN35zAANQhwIKoE3gVosSB4uu7pEW/DTPxegbAPkA0I6uu+I82uRppkuV5pG61aXdaRumpqIDi7NmCmVwdE6GMkfPOzAI4No7ihME4lDmks15ruw0LO1AUisKAlg31JuuqoGjljRNSawPFpNkECC7ppFSOXQFp3CQRI69VllHn119eNuxbX8u72jvTP9uiPzrXX7BiXKv7G8ZZLJVHQGCuOSZDBgyCC8XU8xz+tJVKv73bHqmCDbXGeSA+cFJdq26UvlXkmvEuNUehjsvZ1kcAfBxrdfRf0NITahr3ObPqRyPgtgV8zNvUFmlt1crouVZZwbKfVTRIMkgr/2eub98dBfv8+7LlE6pq3BZy+a/vMEVEilBRjiB2jYisYdL6HuYTKHrK9tRLe7yDAUd/axi/+6seA7+LxZ87g0InD4uqrR6vZxF/9h5/j7q1dtP08Gk0fbjaDciHERCkLF02UyxmcfeVZHDp5bE/A8Y2rt/DWj9/C5EQOz732TUzNz3Xb5jAvfXIFn35wEWMlH89/+1uYObCA61/cwYe/+hy763V864+ewbEnegX32u0OfvXOx/j8qw9QynawdWMHzc0sMtVJ5KaqeOqp43jpuaeknsbXPfxmGxd+9AYuf/k5trIean4eLz73TTzzjVMoV0ySnLTj7rVlvPvj97C5fguZfIhi6RBu3W1gbGIOcwslvPDtx7BwcFqaabd8XL5Aa8/HOPHkETz21CF8cukDUXDW16fwxKMn8cKrxzE9W/1ahf+++OBLfPKbKxiby+H8q09jatb0K0cY4ouPb+LCOxexeu8mDj8yg5e+9weYiSwcq8t38fG7v8b1y7fQ7jg49dRTOP/ieUxMscq73UyaU+TwGdsPIBkGGNSlatA19ws2lC/pqNNcqhjDoYCDFo4/+f45keXFefjrBI3//X/2Z11tMZGtMJ9yRf6T8RWcfCQoZqRYHRmhFwTC/AzzZJXbSOCM4hPUjYNEu1Cqoua3QaT03NFjOHvmOIJKE3B2MZEJ4FRdtOoN0Zi5IbNIjUk/LKhHYu60Q1SDLFrtBnacDvKlAnIe8zi30K7mMebMSMYpnySinUG9kUG5MoexygEBO2GGNSUy6HhtrKzcRb29g2I5RMbtSM2Jai2HsJgTwEEfbG47vsS2m8Fu2EHLHcd6s4GtliniNZXNYyzrIMi00Q47OJSvwPNNcH2DoCJ0MTkzLxaWrd1dhFEhLSNQmgrkjXpTNI2cw93NFkquA6+xhUoxg+pkEZ4bwC86CJhSt1Q2/tIMnWDcQydEtukh1wlkHmr+JnJuGY1agNoOM8fkMDleRCbbMgX8wrLEshgXJwr6rEXCbE8me1fGM6ksVbupAaddLa/DisVlFEp8TrpgdATg8X4+t6lEHrl78X1ljDaVgMMAl1Yf4KAARsBB5uP7DELtr+QeFxpVmJJc/uVI++D3MgelAY6O5aP/dQAHQZQCjo5VcZprUzTTUTaygWQnSvlrM3F+5nMq4BDrWFRZWpmyno8TlD1Cu4UnksBDGuCwxx0XTORcpEEf9HzdujNW0LgGBquVYFAfSb/vAR60ESTE+HTHGguajQtN6lIzDOwkzbFe78QAh4IqJdy5AZXq1YpBC5HtYqauoupiVdsxNTeo5KElg0CCighJxBBwT9eNS5ebkd+NW2GmWzuDigxR7pCuRLFYwuwjC/X8zHSUMMPEXnDdEgzw+QqlIlZX78lrEAtH3bi1cl3Wd01MiJMrCl3kePk+aVETup9xpL1791Zl7IyxoxJKAY/GmVCpQMs4r1GriYIuApO2H7mkDlhgaRaO+Pn4u7SDrpNAB11v7UMFYW1XQ4CSBAdZa1bdgKRrfCuLVhLg0PTgsp7UpSoakqxBS2GQJFzE64zsoQHW/UmAXOnDnn3TldssgSsBcLA+1bCDLnfxMekc87609/t1AcfWyho+eP1d3Lt5D53Aw5nnz+DUeVorDA+hNf4XP3sbX3yxAic7hqnZCp45dwLVMRfLt5bx6bsfYWtlGc+//BxOP/8MCjGB/NatJfzqr9/FY08ewenzp1CwwAzbX13ZxH/+619h6c5tnDh+EOXyBL66fBPN7TWcPfUIXvjOS5icn+nOzeb6Nn78k89wbekLZJwtjDvj8FsuwlIBu0EdL7/4FJ576imJ1fy6R2uriYuvX8byUg1rfhNu1cGLLz+OI8fmkd1H/Qtadt598218cfFDbNVWEWRdOIUZtNtVtOtVvPad03jm/FFx/eLR2G3jnZ9fEveno6cOgLz4qxuXsVvfwPzUIp5/6UkcWBjf47K1n+frtDp45+cf4cqnX+Dpb57CqWeeQL7Yb/1Zv7eDt37yMdbXlvD404fx5PnTqIwbBSetSJ+8+w7uXF/Gzm6AqelpPP/KeSwcmu8Dl7JWgwBLt29ifHIalbHkeiiDxvx1AIfyFiMnDI/hiAP2JF42DJSkAQ6G49OlSopoB7v4R995CvmQ8bcBfMfdY/9NzVL1Z//6fzKWCoktIG+heb0ABsuSQeSDLBptE1TNPzIpMqedKFd7SCbEQGxxpYk0Yb7JTCQCR64Az82gks3h3OHDOHZwFhv+OnZ27qHotRCWs6gzaLxuBNvy2BS8MESNQcZZF2vT05jPFBFu76LR3MG462KC5o+gjXbJRaZttIis5+C4RYnfmJ47gpnZRakbkc1Re8xFk8Hy6jLurSyj1thEo8XsKR002xUELPBFC0BIjXMOjSDApusjNzOFA+VJbDTqWN/egb/bQKUToCKMwEM708F8gxmcAlP8LuuK+Xbh8BFMTE6h2Wkj12yJ5pLMm8RVAs+j1JiSjcvPoVQoS1XxdieDBjWfxSzyc5NwKkX4Y1OYy5UwmXHR7DSxsrMO+jKWdpqoNgL42WUR2sPABQMgqf30fWrj63BzITJtBvqb1LZGG0S3szLyeRPM6gUmgNQQ4ShLleUCRlcrCaqPGIeAUtbeyOaNr7hvspdxDTUj17dqZVzWidk4Zt3QwsHnJchwI6GF5zLoEdA9wmYkrHPDUGAZq1ITkulqV0VoswilWhs0PkT6d03cC49EwJGStk7c8nwfu416VHnZ+J5zTOIfy1opsYDqZMG/v1ZFF3CwWj3jmmKAQ8drE4skoVnBfZL2NT6uJKLI+4YK9EOKBpr326uzo8K4CtPDAs61z7RxO1alclsoGjTHiaDJevBBwCM+z3qdxgjxvO1SxSb5nY6FWnPI3kPcU0YRY4KzJYW0xmWIxdO4rNJFSep3lEpCG/hfs/Sxfaa4pGDPzHo24OjNsbH2cXy8j23oOPnb4vxctDdNDFKz3TKuWJmMuG0yoYQCQwbMEnAo+BCXWrcggEMtN7RwcIxUglAJoEUKmT1Ls2zxWmbSUpcxjR8hIOHe0eQjrO2hMVyDGHaqQKrZpgb4KavLkL7f+H9aewcJxHJtZOGw77OvJ4AbxtCZxESPJMDBue3uBa3DEQEPWWMkvNYR7yteJ2fP+nYGJ9Uw+6lngR0GDAwxt8HFb8fCMei96+9fF3Bs3FvH63/xBq5duoXDRw5ha3sFz752HmeeO9u1dNxbXsdf/dU7uLfWwYsvPoFnnjmCatXUo/jwnfdx7bNLmBqbxqnzT2Pu8AKU1nK/fHLpCu7dXMXTTz8hbsvxZGSUo97/8Bo+uXBFlKm7tV2MVfPwanfwwgvn8PRzL6BoWSuW7uzg9Z/fw631z9HqfIWy42JyfBKNwMOBIwdw/qnTODJ/YGDBwbR5lNcXBAjaTO4SSGwWa23liy6y+6j2zvuZJGZzYx07tU1RpjZZX6jVwW49wHh5HmcfP4zJCcoCZjSN7QZ+/aOPsLLawMETR3Dt2haWNq/h1Jk5vPDsGczNTe2xHO3nOXjNytIK3vnpx6g3NvHsq+dw+PiRbnpi86whlm9u4af/6V1knRZe/nvnsXhsoa+/G19dwS9/8hbWV+p49NRJPP/yOczMTvW537XqdXz467ewsnQHZ86fx+GTJ+Dm9u/+tR/AYfjoXkuK4c2DAUfSffvpz74mDXDEYzi0DsfXTov7g3/4T03ga2gEKQr7ooGSHPEu2nUT68DgX56nWbwyVhUhmgyGPsJkrvRzJGNhzQoRZJmZSNoqiLUA7TamA2CcdSvcDlp+E8WOT8MlHLrg5MsIC0XUAgdbvofSzCwWjh/H3DNPY8x3sLO2givXLmPr1i1UNmooeB10MiEK/hZy2RDlUhHFkitCYGV8AlPTc+K/SacZBjizgOHGxjaarRa2ttextrYCt5CB785jq1kXxiph4NkCwkoRuaMHceT8GXzXLWETPr7cuIfPr1zG9tVbKO3UUfV8uL6HZugLHSbgYawG/09MT2B80qT7DXY9yR6lwi6ZMAV4ZpMQQMc8+WERgc90cVW0WTuDrkljBbQzHk4/9TSOVyZxqDqBHTRxYeM6vrxzFVjewGTdQ97fRbsViM8imQeDTNudBkK0US7m4XQCAQhMFcxSZORfhXzJWJE6PhrtWncTiitbJJyr1apQ6MXUhBnWKDD1SzT4vlKe6tZn2a7VhF5QaCkUaVkxQcPiux4FyfP+bORzLgG/Ya/OQ7IGzgjqBDUEHKItjoR8ibNhMcYhLlUEggqk1A3LFnJjCs499I4ugrxfrEAdI6ipG4X45XsmiF/HEH8GW6C3CYQCDgI/BRwqUOs9ce1FkrAcJ1PxsSQJ5kkCjPYdF+qTAE9/m8OzVNl9DRL29Zr43MlYEiwc9nVpgGVY/zxnu9jZ47ABh75bVaKoxUJiJBzjHqSpYDme/pgQvxt0znY0bkHHzTgP9qUxGLRgiAurxJr5kq9eMvTlHBHuDR0xQjL71IyB+iz8nW3rX8FlEdScAGa6Tu7UdkXgZzuswUFXKE3R67VNTREJEO+YIoEdgo2s2aP8PjM9LVm1/HZHQAVBEMdOUMQ9QhDC7xq4rq6CvJaWFZ7X5CAMOk9zqdov4OgKqDHGHbdwJAEOfb9J+4IWDns+4wRCLRyDBAYqaPQY5lIltCFm4ZDfrKDoZGDTE0gS95cFKOLPaWiQASRJdGLPM30NwEELR7x9nc9B/dpzPMxljdcxKPkylHVlAAAgAElEQVT2tUsoV8Zw4PAJscTz6LTbuPH5Eq5/tCpabAKOwyen8fIfv4TZg8aywHF8JAXwrosL9auvnMLC3ISEg5JPvf6j/4CvLn6G5775PZw5/2wXqAR+gLWtDQlvm5IaOsluq1e+uoX3fn4BG7dWURkvo9bZwNET03ju5W9ifuFgb87DELu1ECsrITrhFgq5JsqlnNS8YUykgH0W2RWAuIdF/d5+UN5jUuKHoki0x1db38Yv/vOb2Kz7OPz4o1IkdHI6j9mZMgrFvQHw9/Mgn3zwKS6+fxnFSg4v/sGzmD/IYHBrr/khPv9gDR+9dQmTBxw8/9ppTMWKJ67eu4d33ngXm+ttnD1/Bo+dPta1znAs925fw9s/fwPXrtzG9NQUTj93Do8+dfq+rBz7AQBJdKf3214LbN/+sIpWC73YR92P+wEcmhaX+7DrUhVZOL6WS9WLr/5AzMJdbYcQoSxyxYIwn631rW6WEXI6+gHzj0HPd+/elSxMPHg9AUe+UOgRaNZt8By08iEcP0Sh7gmDbzIWw81jIlfGbPGwuOXQPLPaamG5XkOjWMDEkUOYOXQI/+LxR8QnuF7K4P21q/jw4/ewc+UGws0d7DRryAd55JwQJYKOXAaFvMkqQ1A0NjElRWe8DglQgHqDWkYK3QzoZrBzAaVGDsjncfj4I5icmEFA16ici9p4EfmFWbw4FaJdzOP69jo+/vhjrFy6gsJ2DVUGC/oeVluGuZOu86UwIN1hzZFiQYBGNTsvVXo5pna7JcKCaDebRtD3K22EQQ7FwgQOHX4UM7PzCOhi5XSw26xhyW/jYLaEhXL1/2fvTZskua4sseNL7HvumbUvqEIVgCIBYiVANslmd0/3jKZnTGNqmXYzfdSYzZ+YX6AfoQ+SmaQeLU1Nc8gmm2SD2AmggAJQqD33NfbwJdxl5z6/EZ5RkZkACVJka8IsLTMjPNyfP3/LPfeeey68bIRbnTXcXr2L4cYuGr0h3J5JuA8pV6v0DxY1jAOhV5GKZfjledO+MIZLxScqecUxWm0jiatUDzWYNNE0m6+gywR/kRRmtCAAK/yYEgUxlpZOm6TxIbDfMupilUpVgJ96dXmcAg72OxcmY/zTABvnYKQ3IN0A1biThNNS2ajaJJK6Jk/IbLiyeU7J4aDs528CODTCwXoFIm6gUReCTBY2JM9sQikrbRBLHd5kFZ403sULnjVyomn6kR5n+PpjMPOYsUPwk0IcU4HPSYWKp0Q40qAjEZlK1ofH28LLp+9P8xnY1mn8+0nDJg2qpt2rLrdpQHTYUDl+/KQ3oWlGlV5/8tlMAg7Na+KzUmUlGtuzLNRFz2ES9dK2jfvEAFLJoUp+9H85JjIARdbFwWCUgM1xx/nD6saMHnD+MeJgoikmB0ppVxrRGFFbk7wlMeySXAsCc9KcCDhUXZBiGDT6eX0BLlqUk6BeaoiEcLI55LM5OYYJ6YV8HmfPnhUqIZ1OpIVy/pM2JRTaJAFe26bGJfM7uO7RYaXV0oV2lj3egjoJcBy1yY6ARbI+pEFDGnQopWpy7I2OmQI4DoHcCe/w5Iafnp/TAEecOE94H2pcH6rOPaHCNHn+NGVy2vhOU7Im71EBxxcCG9LRv1mEY9Kw0r3mOENz1CdRhNW7q6jP1oQWs3r/ER7c+gzba3fRaq4jdnxcufESnnruNZSrpiq3MAoO+rjzwTrWPlnDxuYDPPnSZdx4+RmpSC1G5c4+fvA3b2C/6eHVV6/h+rWzyOeNB/v2J+/hjb//e8zPn8Vzr3wTM/Om6KZ0RVJX6jgEwCM/evc2PvzlLQSRh8tPn8MTT11EvVE3BXQPdYhKKB8ulHpc3/y+f7a3uo43f/gz9IYWXv6T1wQUsI7PZAL/l72PiBGmN9/Hh298gCe/fl2oUvnSYTrVwX4Hr//gDlZX1/H8dy7iyo1zyKUKF/KaO1s7ePvn72L10TZefPU5PPnUpUOUtebODl7/9z/D7sYe2v0mTj9xBi9999uYnRvn65zU9i8CACbnRfp/RjimOxrMUdP2r/SamJ7b09oyWWl8cj09ilIlchyWUQk91N6TCv+9/Ed/kkwiJj9zUzQeDxqM5XJFEgm5Uehaw0lHA5obzdr6uhi0vBF6kkXGMWeQK80AMcS9EH3XUGKKcQZ+ZGGfySbFClZmlvHSwrLw/YMYuLe+ift725g7fx5fe/UVLF88jXP7O+LF3hj28Mu1T/Hme+/Ae7CFGTsr6H83U4Mbh4gOdoFuEyWXFcBJ8cpJyJKyrwQcZ89dwtLiKSmox4WI3OWHaw9RHzqYO72Cp559FqeWT4usbR8RHnWauHuwhUHntnAD+90Bdu+uYrCxAzv0EWZCdDHAgrNkEn6Teh/6AOmR5MZeLl7AjRtPS59JQnwcYHX1IT755BMcNPfQz/QkupTLFKQAGJW6jNSqVO/AT/we8l6EsgAHC93IQ5+qWftdoVT5/YMRpYleSX6HRga3L5HSHRoVLSupXM5wKp9TpVKDm82iub8jhg7vQaV3lWvN/+tzcxLJ8gZ9YzAhYsF2A5aiQHJVCAj5arMOimUJ4CDwTFM7At/U+0gDDiNp+riHLj1JlDpC46RUMNXrCTi0vaTd6fEKONKUKvbDUZQq+d4J4WRGh4RL3+2KspmM7WTT0fwSnXDTDGZGc9RYTnv2FEyQ3paOcKQnfBpwTF5D/ydHXM+vi88hAMCH9QVeaZDxRQCHXoPeLY0SyDqQgEleUoHeUW1PL5jTjCH5XuKxOap9aY/atP4n4Jg0qNL/TzXSUgpjzOHgS3MYOKbVqOa8mKnWRmAjDSTUmAoCTyITovCUy4l3XylFkhORbCjpsaTjhBEDqigxujfwetIO/l0sjlWk6DQZRZQT4KP9zWexubYp46tcqxqVq76hdMrcpGqdb5K/heqUy4+pfUkeCKm2zJ1iuyVHxPdNTQ/XyIUyUqyyumbum6Rz3qNEgLKGZquqhhKVDENxTsl4dR6vk3HcBjw5lKdtoun30pSqSdAhxyVJ40ca3Yn1r4DyMUAxITrxGCD4ApQqvadJwMFzEY8cZ3Do+jmt/WYfPry+To59rbs02eeHQJV++GsAjpNyOE4yyLRPQj/EG//3pxjsH6BQjHH34UNxcDWKWUTDA3i5PZRmGrh+4zu4fO0p5IuG0sstZhgMcfeDO7j55psYWj6++effx9KZ0/K5H/i4+d49fPb+NuYWS/jaK5fQmDXy+J1WC+/98i3cu7uOF157AU88eUmcsV/qFQO9/kDyFLJ0AJIC/PsUpvhSN/PlDn7w6af48GdvYebUCp5+6TmU62O53C93psNHN3d28elP34bfD3Dp5RuYO7ssdU5GrzjGg0838N7PP4PvBHj5j29ILZT02Od8vv3xXfzDT19HfaaMF175BpZXlg/Rspiz8uYP3sX65w+x521g4fIcXvn2tzE7e1hal5Hbdr+Pxbk5cch82ddxa9hJORzpvX7auvmbAg43Hh6qw/Evv/eM5HD82oDjte/+mbRTPElJ1U3mJNDAE/nDvjeSrSXnl+8tLC8JCGFHh4Nx0h85juKRZlI16VlhiLqTw37kAaQJBRaiXBn58xdx8ann8ey1Z3GtEYhnmlzmh/cf4Ud/92Osbm5gdmkJtXodB2UgHwL9nofNbhvdgw4yBwPUC1U0Ti8h+40bKCHCwd07WP3wfaDVRE5yLJhlzaRxB242hxvPPIurV54SIMIN+PN7n+HDm++jtX+AXL2CbK2MMg1aCVXEaEc+trst5KJAitzZkS2J2nmPtSRChDnAy0VoeAbAMFmaD5fVuiXXJVeQzTdbXMKFCxeEG+g43EACrK+v4fPPP8P+wS5Yp4RAYhB0wSJKpKSxz5lPwsTsvZWaqeobJlEiy0HJziDrR0DfR6e7L30Xg3kAodCVBGDETATNjuqRWEzwslwELBbo5lCXBKgymjvG8yjGzxQVp/lTi2g1m0KX4O5HYz7HEC9MnRNGYwyNIguPqleuUTNjDgc5n2p0UqZQczjYRgMkqLBzdA6HbBipxZkGEY0mLaoo9JPEhSjGXirCod9l3x4X4TgJcPB5sD8FcLAPbOOt5pQ7CnCkJ74CjtGenapbwzYz92kScKQpOccZx/xsGD3uPee11LiyqZt8zOtE2lZSh0AN/knDn9IOhwBOkp/DS07mBGkzjjKO0s97BB4SI+dowHF8nQ9MUbFKd8dRlCptiwIOjXRxrnAM8sWIQaVQHClPKThOG6fN5v4owqHrLK9Jo53zRJwEiSwt71G/K9GNTgeubWR5wyEFIUwdGnpgjfQuwdQYcCqwTkdSeu2eOIfoFeY97O7vCRWKoIP0z0LeCITwfI1aXdoiinOAjPd2rytAhA4TmW8sFsj1Lin81243ZW5IUcAU4GDkxBRzLY0cGqJ+mIwLOjN4nZOSxk8ySKdtsofeSwDdVLAhE2UcIZ2co2YdNZ8fBTjoaNP5Nq0tJyWNE3CO5mviG6CrafRS9cgjON5HAY7RHDuCUqWfT1KqtL+1vw7N1SmAgy6u416HKqmnDhytT2ld6yknSgOOt/7DQ9x/5xNsbd1FaWkBmUoZXnMHhZyHTmYLrbCLi4sv4PmXX8QKE6FdI+kszy8Y4if/x9/iwZ3P8dy3X8bVG0+LLcDz72we4G/+5x9J5J21HE5dXBklUb//xs/x0ftv4fnXvoeLT1yDPUVq9rj7P8qhcWyn/SP4kJS0e7duYv3uPVx7/iXMLa98ZXd191cfYPveQ5y5dhXz58/KOpZ+MQLysx/8Pe7efoSnXr6BazeuoJAAUDrI2s0e7n62gY/ev41OcwfXnjmH5174Giq1wwnhpM7deW8d7/7iPez01vD0N6/i61//ujji+SKr5NOPb+Nnb7yLOJ/H9157HhfOLss4+rKvo0DHSTkcaisc5ZQ4DnCIU2xKQ9PnOopS9WsDjle//ScSveBFKNlKj65ILTIXocYKnIZyw4YHlIstFrGysiJJ5tzIWjvbiQLSONKhHN6+56EWZdHP2yJh63U8RMU65r/2PJ547pu4cfUG9vbexruvvw6/1cV8sYqDjU1sr66Lrj03996SjVnmN/RCIJtDoVJHvz1Ah5v2E2dx+bt/hpVSGQeff4ZbP/0p/M0tVFh1O/HaBTaTJSl5m0MQQiIReSpOWENJNq/FRViVHDw7Rr1cRhEWmtvb8CJfjOnZ4Sx2Ig89yr/mssj5IeJ2Bxl7iFwxh2ze9JvrZsS47/UGIoHbqNaxuLCM3Ny8aGeT3mTZvOYQ7c6+eAa7vQ669/qozJQxiHrwQTqWi4HHquxMJi3ADg7g1koIXQf9vodM5KBSMMnTHVJ8BlxRI0ShJxQu6vZzE2J+Bo2CoduG71HJJidgRqhXto1atSHgsbm9L4Yhn7EaMWOFHaA6VxSwx5opHJ0MohHgZF0TwehFnngzCTSCpNo6jSnKKMtkiA0AYoTDVHQ3SeNmIpjk65FxOYU+pPQPoWtksmL0sGq5epopFKCvaUnjtmMiHGpIpQ1Mue4JEQ5ej1ErrX/A4wVoJFGeSSNlcv5qm8TbmHDr1XhmW9IRjslzTaMb6TEjIz+p6K5gUd9XA+nLAg6eP71IOdHhpNI08JBFNyU7y/ubpFSln+9k29XQmnw/fX0pETmRI3P4/18fcBxlDKTPz7vXsSPyzr4x/PkeHS4LM7MyHgT8JfNIKVKcR6QjalI5v0PDnHNNRBAqFcmPUDqj0rbYHwo4HMtI5jJiyrXXJJSbMLspxkeq4/j6ulloW+dn5mXskvLK727v7piINIEhC59irMJGwMG2yJyLIgE8dB4RFI0iM0l/MBHW1NowNYo0qZz9wGszz4PX4Dq0uroqbWX7tU6TSHKLc+r4CMcX2biP2mxlfE2hVB2iv00A0rTBLXNhCuBIX29a4bpD7TlBFldpbKatiZRy8pvvpRhX0hWT93qSLC5rOR23vk5GOHSNmnataZSqkwDHUREOPf9JgHIEOMIhPn5vDbfevYn9g20cRBkMnRxOzZVw/fopZMoWbt25je2HHp44dx4vvHQN9ZnKCHAQr93+8HPcevdj9P0BXv2Tb+LUuRUT5QtCvPmLn+HBnc/w1NeexZXrTwt7gq+D7Tu4//GPcPrSS5hZuX6izPjkeP3/K+Agk2Fr9a7kbZSrs0iLJ3yROX3UMUxWtphDIP5kZyrc3dvdxq/eeR35YhnXbjyHarVmnuXBAd554ybWHzXRPvDB2gvFgoNnX76Eq9cvIJ8I3ei1vX6IH/7vb2B3p4XCnINXvnUDKytGhIOvz351E+/87B+Qq8yg4xRw49kruHr5DHJJsUW20Rb7giKyJ7+mrWNpwDFtTo7sgCNEM44DHLK+HOnIMO0lpWpoZyUNIa1S9esDjj//Z7C9EDnHRm/oYygpDVlkBkDDLaJXrqDbPIAdGbpOgBAziyuSH3HApMG1LclZsFhFXIwPBxmqJg0tBAMmLCdJtbYlJCGGE2n4MslcvNVOiNZ2C1kri5mFRQwzrmjDx90eqraLIGfUXXheeuhtOwNqi9OWFYPWIS0h8fIOjYQZvRpZevQpBety0xurAKlnjQ9X1JPcPqqlGnJuETk3j1KuAIvvD3qisNSNe2JMy2YQAT3PR6fdk6gJAVnFYbjUgZPhQ2HCdoRWpyuG/cLyMqKYRQSzyGZILTDc0CAYiMcyjkMEvXGldjWuNeIgg8XJjqQXjVqUoS3QsyYGwYDVipOaFMIjN8mk9NyJcVLgszAeSW6eNAZix0G5UUN9dgaUyms2dxGEpHwQFMWSj8H+5rnqFebluGJc8TxzczNyfuZk0Hjykx23MTsjQJVe0frMnFAmhBceO1JIcEAvaJ9FxoawGKYjz41RgoSyxL/VM5uemoykaL/wcxotvL5OTvUqpzdKpSKJxzhViXjSayfnSLwRKtXJMaW5J5q4y3GSpgcdAg+Jx8u0xxhryrGX8wSHKU1pg51/55LaIszp4fFCS3RNhJA/wyTCoPebBiviBKDwQCKhSgNO5UfZ92IYTyS1ax/ob6ofHfcK41CANK9lcgSMBHKaW6rAKB2Z4TmFapiKQE1d/KbIMaaP0wCX3rdZC8Y0Kb3mUZ+bWJR5TTO8Jmlok8fqfUiUwU+UptzMqPjoTL1xiDKnz02BVqfXlfkqcuJhKE4aPhuufQLMXSMzq8drUjnPwwhKpz3A8vKynIP0LNkEskZeW1SybEpUm2eo98JzcO5zgzVUTrMmcL5yHvM4HSfVygzu378/oonxOnxxbeP146EZX4yKaJRD1K4Gg1GBVlXY4vs8jte7ePGitIu0M7ZH8l1mG3Jdrm+lsskhm0Yb1GcgY/SkHKTk8R4FOtJ0v/TY18378PeULz2+qI4vPT49V+R8x84eAvLjKY2aVD7ZNh2vARfjQ50w0Ubb5JAdNb4pynHs58yznHD0pEGX5qROGs56TLpS+rSuSAOmaeCCjpvjAKM6hPgcPv30IX7xk7/H9v4+3JlLcHMl/MW3n8KlM/PCnbq9+gg/+Ns3YYcOXnnhGp68cmZErWLbSMv60b/7JR7d28I3vvUUrt44j3wi4frprfdx+9O3ce2pF3D23FU4rom808AN+3vIZEuw3MKJz/uE4fAfP/4d9MD7H7wpz+3SpSdRLhmw0ev38O67b+GDdz5FrbyC8xfOo7k7gN/v4elvnMPpiybPVp856Vq/+OFbWFvdQ3G2gJde+xqWlwk2xjew+tkdfPSLt3H3wSa8wgK+9f2XcO36aWQyNrxBiI/f/hj5InD+ysWRHPPk7Z8EuE8+/vH1JX3OkwDHUeuaXteOafNTEAmSNP6X330aOUF7oHv8y8viPvu9v0AmAnKsTBv4GDgmpJ71YpStHJx6Cf1uB6DhkSgy1WbnUKzW0R14aD5cg0UVKtsAC/mh1CkLw4k33XCEmR8iWQk0osgsZT6A68DJWwhaHnJ2Do3FFTilPFqtA4QsQmU5aDs0zGOhGIlXjrQveosjQz8YJtcV6grtRxrWmkTMKr9JoTfd3NSoHRlJro9ioYx8toSCmxO1qwIldsH7DeFZoYAbtptRAkZLtnf2xHNH2sBskffiwskwPEupyQg7uwcSjVhaWYZtUdnIEcObv42xyh4IjYc/MpKWfF8NB819UIOZErQ8ptlpYzDwxPtCypYAKa9vgFdimGt9DaV5ecO+GH003EnPEO+e7SBfKaFSqyHqhWh3WgiHpESMowEEduxjUsFouIrMpWd46OxoJkvz+rGbFYOEQgKk4kktgWpdjCkaGuS8imKN56HbaaHf7yJPQOvYGHh9WdjTQGDSAOEzVdlPTgITTTFeYd1k1cibFl4klSz9Yp8eBiTjzVqBRJqaosbgUZPYdiijmCQSshpMIoUqz459PbYHksXMmCh6vlJSGZV1ZtifxlttwLC87LGaRxqs6D2xbxWQKeDgezQ4JScnsYiOXNhIPTzuJcrDJmJo2m3ulRE9pZSlAYeOY+3L0DPKXmmj5lBbkoKhk89ofPz4+ejznlxE0+eeNJ6cVKXnyc+mLbaThpWCTsnhYIiUBr/NaKORk2WhTR1PvK+095zH0jNkQKRRO9NaGUbIgY4IU4Vb1yddC/hbkrJbfUnI5vEsoscXjXXNtxKhtyTaQUOebTGRFSNKobkUanhL4ni7LW3iZ6R00klAAMT3xdmUyUhEgzK2VLojCOGYEortYGCATiLtq/kbCkJ4f7wWAYtGurVyOXNP+JkfULDDAA+938khqGMmnJxAEwdSeW/ac5xmxOo6kz7+MKDQzfv4RE1twlcBODBB+dK26TgUwCFvKghKIzDuoWPIk55nOlcmAUd6fMvfJwAOne9HAY6TZMZOitBMAxyHnmcSgWZfE6h/cPNXJOLi3dt93F7t44mlLP7ij57GytKs7IHvvP8JfvTjf8DMzBy+99pzOHOWUrJKe4vw0bsPcOvdHZy/Ootrzy6PCt7t7W1hY/0uZmYXMTd3Sta3P7wXi+JSSEQWBekPESRR5QKLDllxuCfFnmmrjV9M5rZdkwEpW1oq//APqS9IFNJ1wYylCPfu3cLHN9/F+sMWbnz9JZw+fR5v/t2nqM8W8PVXLqNSHxdUbB3s4qO33kZrv42Fc+dw+dqTKFdMXk/6tf1gB+/87etY32hikFnEy997Gleuz2FzYx+vM8ektYnnv/kMLj11bRQxmzzHbxtwHOcwSa9j6Xal25Sx8dUCjlf+/D+DGw2RsSz0SQlgMY9cFq4fCH0oVy3CH5KW5AvNiYZ9qTaDYq2B0LZxsLYu1CQCEpVrJKUnDjliXQxjXzZLMaZtSxLAZVPWO8xGsANbIhzlxhxyM1UJ0w/29lEYxugl3jw5mwWRimPRKVnsuZolYTDl79PjxyVZO1opB2lPl9I+pE1SRCuPQjYn3sJ8LiuF8/I5G1HIcoBUa4mkyjS9u30/wNrqhuQrnDp1Co08FWZccrXMbzuLjc1t7B4cYGF+CbOzzKOgNCsVohIvvkNlqyGGkYdMrjIyPnVRT3PfqSplkLcFqsrs7zUlmlKtUI7PRaGYk2gK71f08W1HDIVWqyNe1Vq1YHT0qTzmGJqTHw/h0NgpFhB2GP0JQOqNbRuvqTEaWdsD8IZDMUYkXyM0tCtOaFWuYU4IlZZolHBDGPiB8dzmjAeT7ZYK41TCGbCWhYdTy4tYWliEH3j48OZHclzaUEsbsKRRacKuGlZqyHAIqSGnKk/6XR1eBEH6SgMNBR6kgaU3Ux0buulNfkc3dX3fdrhQJdEIAQlGVpo5RAoa0kBhcuOmWhhfNMKUWsP5pDk1zKuaBjTS4EpBEccJnzmfFQ1DtlGruk8CpknjJL3gpNs4BFnYY1oVAe3hCIdxHqQNJaXk8ZrBwHjlJ439UXsS7/zR7Tuecpc2WCf7ScbxCYBj2kaavn9Nchb6T6LiRJ6LKkoxoToNkifvgytduq8nP2d1Y35fHAQJ1VB/E3D0e4E4NtjFkkNkjQGMdHvieGFEkW1SpwW/S6M/DZh1nnF8aM0OFlrlusEfyuZyDHG+E3hQhXA2ieBw3uscZ5/xOEYv9G/OeYloJdRBOh54PbaZzghG7cRRQIGPRM1qIEIUKvc5phzynDoPWbTtuNdhw2K6lr32uQKOyf917Mq+JWtWCsSkXJrTQMxJhtgwxeeeZlzQGJzWrscAhzRyDDpGe0U8rmSv8+zQGpOSHZ/2ucr6HgUoTgIcwxNCUF8EcIz7/3BvSn+lAEf601t3d/Cjtzawv72K56+v4KXnnkCtzBo2A7z1xnt465e3ce36JXzz2zdQqSUFY+np7g7w//yvb+D0+Xk88/xF5Aum8CxjVUbqRiztkx7r7+RzKa4m0fUQrHcWDUMwP4E/pDhHfoDYD+B3enBpb3lD+B0PlhfBCiixC/ToqMi4ZA9J4jrzKoXxwJxaUoNF4tTE2aQUgksHiCMgzXGHsF0Pbi5ChsV8MzlhdvBHHLdORhzJBGcEK6Q4TToMfycddcJFwmGA9bXbaO4f4PSZJ1Crz+L+pxvYWmvi/NVFzLH4YIr6uL16R0BZfX5FBI0ef1nYfLiFT96+i7XP1+EW6ugENVx7bg7zy3ncfOshdh8+wvxCiBe//zLmV5aOjIz9tgHHZNuPu9609c1B9NUCjj/9838OJoaQ5tIPAc8uCK88T+lTr4PSzLzkM3T9HkLmEMSs5F1Dtj4Du1xCc3MLoT9AHPpSD4P4WKj7oAFOLXlf8j0mvZBGEcuWcxfsHOyhjWypiuJ8AwO/j+72DrJhBK9g6jmwfUywywoFQTRZBeiQX8Zzi7HGzxP+nBqgEes+JBMhTfmQxMhEh5y1RMTb51AtykZjtohyKSP1LOgxoAY2aWCccMyHuP/wkRj+VJS6eIaJlqxkHklCmZvLY2NzFxvrW6jNNLCyVJaNgrYowYMYgQKiAgShJ+XhdcPRPlLDgIOFFGdJrLYsNJtdbPa0XhAAACAASURBVO3sieY1AUe+WEA+qb7N+6WxySRQGg77+wfikayUHNikWbkZFMlLjW0MhiTGmZohfsvUAilXaGSYaAQnH8ET23vQ85DNugY0WjY83ySHVstmEWd1dQEhtiWLOdterpoaJPy779HAGArFje5+gpt6tYxqpSweThpGPE6VdnRT1PcM+DHt4jHq2R0lo4fhiDKnwFavLYaLZepwpI3eQ9SfJCeDn6vBrxEDXlONn/RCqmDFeGuZv6OUNpMArGuXPFfKuCWv9ITWv2cqs4ba5xvAIVK/kelTiSBMUVlKGyhc5PV+2Tccx+pt5mWnJbClDeBJIDBpeCjg0PclmicUINNfWolbjQYep3x+tlMBbLr/0/1hJd79owDHSSpUauSmjan0PSngOO4+J+85/T//1mfBtU3GpW9q6bCvCYhl801JGKfbIqpxKaUtXYu0v/R76X5SAMe5QbBH4CCy2oGZX6q8xr/zWRb2NKCF44jHsW2McLA2hgJXiQYnwhD8mxK3pFedP39xlJOyubk5kqzl+ei4ICWP40pzOAhCCFYYdeF1a7WK/NYcMFnTWesooVLxs/n5eROZzIyLZrJisqkhMlZx0zkocyi5py8a4dD+PGqDnQYy9Hrj7yaOrCSKJ9+ZImmdvta0HI50G1S2e3IN0PbQ+TwJONLfN4ArpbQ2SnJPqJAawjyCMvibUqq4t03OnXRfhicUMiL9+TigNvn1x45NbP/J95nQ+9ndFn713me4f+82XnzxBp7/xhUUC1k8+PxzvP+z23CsPG586yoWz86PohxDMhA2tqVNjfkZqQfx/+WLSkgha4pJEd0IXhii2W7joNlCv9eH3e8i7h7A77bh9VsI/DYir4koaCEO23AxgAsfGcrgO4ZzX2KuKfcFFuCEgzZIZ1daulmrzBgeAyszBifGYmxh2KdgDenkVKUkasnDdktwshVks1UUq/PIl+oIuU7NLSCTLyBbKqDaqItTk3ZBJusKLdv+AtXMfxfPgkCu2yK92+TzHlVHZVpbuE5/9P7HeHT3EUrlGvwgi1sf7aPbKePVPzqPRtXFrV9+jEzQw43vXMap62dMgeAjXr9twKGO9vTlvwzosKLwqwUc/91/+hdwY9aCGKLtAXs90p+ymCnZKMQ9DOx59K0A3aCPoecjP3SkgjfKNdiNGjoH+xj2e4DfB7WSOKYkx4IFrcQQMwuOGHmJhGd6c/bjAEUm/oYO7HwehYVZ+ovh7R3ADTz0E6+8GhZKOdFzxsyfIN2BicGWkY3ka+Qhjo3nUN/jb27K6vmT6uIZU0OE9IFc3sbMbAWlsmtoRiHNDN4Ljd5IZCR39vaxvbUrnvwzSyVRwxKvGA31TBZ7+23s7jdlUz67XJZoARc63zcewHyek4+FtHqHOL5qCKqxLQaEYwAJgUKr3cPW1h46vQHy+QLyrFAeUxFLi4XlpE3c7JsHbfm7kI/AAvSsEFwrV0S5yhuG4v2gN6O71xN96mqtKNxD8bRLDocBHB4rChf6GHgl5KigxUT1eCg1McRAz+bgeUa5pjvoCw1LZHJtwzNnzglfKqcr8sEEUmKgxaCHlfedBhz6bDi5aezwf83DmQQc/IzAhceq4acUKzEWg3H+hU4+BSD8Ljn2aSqbGjtqLKsEahoMyv2okWmXTS5PpSRtaLWNopcBvDFYLDH90mesv0uFakK16Y4MRvavCjWoh0XbpcbsaNNIgB3fZ99w/LMdNOb4Ha0DkgYZhwwi1ZM/qpaIS8BtKGxCoYs1l8NQDjIMXKYiHHxPwbwaUtrmtCE/WvRI3UtVi04bN6bNprWToEDvQcHj499LqF8pBso00JEOOU+7hq4t8rwTw8/vD6R/RQJWwPn4J32vYjQfUmt83AOvvGF93unxR1BAuicdCTyPASXmHDK+qCoLE3HisWwrnz/HH8eCyfsweSea2C3ztGvGGsc2ZWt5Xr5HAKLRKY0iUhGO52f+BtvBBHCuL4xa8FqkSPI6kpdRKsl1RUY7AT2cG+LMyZoCiXzRwFIgxwiH7gejNT0RV+CxJ+VwpBOZpxm2k/M2fcykoc+xbd4bG8lCT0m9jjKIDx2UPj4ZAOm5cGi8T3w+ef7hoRykZDCnOyUlejE5x+XeJ3I4JsH0SZSqabLl6TaelMNBW0Bf057Prws4eK5eL8Dbr3+MT2/eRW32FF799pNYWjH7yUc//xB3fnUPV1++gnPPnH/M6KPRybHzm9aEOOq5T74v0YqBD5+qn50OosDDwd4O9lo7aPYPsNPclh9SoPnIKKHbyOWwMAxRG/rIOjE1c5AvAaxtWChEyOYC5PIhGvUM4rCLUtFGNhMhTy0Gi1EMF3a+iIjCFCkQr9K+YzuDeZuG3WDYHKFQpqOhjXCQQegzZ5OCF0P0uiF6/Qhe30Lgu2g1A3gDG1ZUhOfT8ZuFPwDafQ+5+gqsxgU41VkU6wXUGnk0ZqmWZ4EqluUSa/IURhXcv2hffpXHfRmDn310+8O7eP/tTzF7agbPvnQdDx608PabO2jvuZit5uDtr2Om7OG5P3oCK1dXHlPQenxcnJQFdvgbj7f3+ByO9P4m6+kxhQGnzc+vnFL1b/+Hv0I+O5QK1ftdC3fWBxj4Q5xZLGCmSKCxiK41RJcoeggUfBvR0MUgl4dfYYJ1iMjrw+r3kI1Cqt+KAR7R42YD3oBGCnMwjNFAQ9NEQQwNJUSIHHF5aCHKZJGZqSKilGm7DXvgCW3LHGeKnA0tWwBNIApHFjJxbJSLeD5KOuZMvkNImlgmAytgsT1zDt181YiVdtmGs1wolk2tkFIWlWoehQKjCkPGaRIwYWFrawc7+wdyT6RUkeqw1OD3WSWc6lIBel6Ig6bJtag3ZvH01WUpskcnO5PNudEzUY2TjonjkypJaXDE9tKgIy2IeTFMRNrY3kPzoCPhTE7WUiUv3kdDSSKYIRe7K95Jvgp5E5mg5G+tUjPVibm4sP+YR7Hvs5SF3C89kCxOeHrlIVbXLkjOiSMGiTFa8gJsjIZ/MW/0/73ALFRE8QQefd+TKIuABlKEXX7fF2UpjjG5d3rBXcMvp6GjBr/SSjTCoEbYNMBh7jcWoDgp66vRD+NNNlWP1ehScMPfNKpoGGmEwoSvTTREjSA13NPGUNqoLBQaUgmaxdkYpaAHeHtn09DIpDqzkY1OT+b0ps9K7RIpSSrPS1uccdE8Ur7S15M5lETs5HtMwE/yWVQQYQwOxvMuDXTShpbmFU1eQ5e5aoPS2P7ISCVA5HijUIH0TeCNnp/eY/p5MochbQjx72kGy1GAwqh8HP1KA47J68gzT2y0aWAjfdbJ60+CI/mfuVCUkPV8Ad7sB33POELG3vqREY3gMcqVggrTF+Y7HHdpRwz/F9ndpFCeActGupo5VGbtshEFBkxsb2+Pon+MjBAc8FhRqGIh1FJJ1gbte76nuVCcH5xDPFb/1vGwMLsg5+b5GDFhW/nceW3mdc3O1eQzggxV7yKdStckIgbSqPg9WY8to8DFe+ErkzEOoqOAwJcBHCdtqPq8D42/VMFGPgtdR/VchyRqp2zYJzj4Zf1JA4xJ4JGOcExtv8hap3NKkvmTdIzOL723SdBB63USZBz6P/E6T47/cZvN/Dvq85MAxxehVE0zgkbXPyLCMfB8PLzfxSfvfoxHn99BqXoWL37rSVy4MotMzkX3oIW1D+6jvNzA3PlFoQv9Ll+e76Hbbkv9rvZBF+3dPbR3N9HdWYPXXgOG23AzHWTyPRSrIRqzLmpVC6VCBNawq5WyaBQKWCzVUcnSMeAix+rjOarL0dkQILIHGMbcX3zJOWUaL2MZRiolQmwNEVihKAkKR8gIJpmonZS1p/nBN8UtZboned8cx3zbQCjUzEEVJBRTkCYHxHnEUR70NQ+Sn053iE4nRKftod3q4aAXY6NfxN4gh3YvQLvDdZOMjToKZQphrKBcXURtZgGN2TmUWaOoSDGhwu8sGvJlAMej23fx9o8/Q6ebw7UXL+PK0/O49+AAv/j5QzQ3PSxWWbzZwtMvLmH+NGmwj+eCTY7BL3P96evb8YBj2ne+DOj4yilV//Zf/yvkswHyWRcdv4iPH3TRag1wbiWH+WqAYXcOO8MuenaEPDIoD7jJ2ejmcmgXs8hnHVhMDB104fp9CeW5lF+1LfgRN0jjwZS6EMwjYHVZggaTiY2INKyhIzkfQdZFXCrI2ObItEjhshm5sBHGDjxY6EekBNHzbgBIeejJZsrQHRO76bWn0Sve8RypWn5CU4lGiZ6SrJnVAoWm3oWTIcgooVQpSgXyfCGDXJFtJ6UikgWLgGNjY1PoU8zJoDFw/cqyccM5LpqtDvabLXR6nhhp1Pm+dKqKWq0uyZlMJGe7eH7mpNGQjyOzGSsA4yBVr6oApAzpRjFcJ48gjCUhiUnptmVkJiP0BfjIOVjNPZfDYOCLscLvV+oVyXlhhKNSrBojmxQehjFIa/MMrzqXY9jTqFixLa+9uIo33r0ibeT/zz3zCTa2L2P/gMnqnlBJWOMiGJoKyWyLH4TiXc0VStIOMeAtoxLGCAdBBg1IoblIJWPS8Azg0z7g/afVuugJ4XtK2VCwmAYGmnyq51E6ndDrIkOJUYNHqSd6nb5nqjsLR1+8rwacCPgsFuXeNPqiQCa9AVt2RvrfGFhGhajb7SRGVQyLwgmJoaLn4TUkJ4ZA2jKeaHqu1fPMhX5klE5WpJ1QaVLAkb4/HUs8B+fcUS9+zrGfNsbTRjO/V5upjQCH/F9ryP3SUULD0u91DkU0+P10JEkdnJOGkC565IBPXlP7y7TvsEzRNC/MtPbrM5rM4Zg0vhTgHwU40h4iev0kidw3ORDy3ETo7HAVcb0fAQRDAzwVTEz2gzgTkvmfjgxxjNDQZyRB1yqpkydSkGN6lGuZehZaB4PtYrQj7bjgWCYwF4reKNfLlrGqEWH2F4GEjkv+5lxeXlgWYCHF/pLkdwX7BDZcM3gOXbc4htkGzgcFNeO5asCViGYoYIoM2ErP53TELErl4Ewbx+kcjmmAIv2daRut3osBAocjHOJkmIJ3D4GjEwCxVgJPg/w0ACGNJj3eJ9toZxJBihHNa0x74b6jdUB0vE+O7980wpGm3ei50208iVL1RQDHdEMquc8jAAel2n/ydzdx96OPUbSBrlfBladO4/lXr6LWMAm+Xq8v3nPuwydR334TMMLoRbvVQrt1gE53F9u7j+CHTWxt3heFz0w4RCVrC2tkrmJjvmZjpkZatI+ZOQu1aoByKUA+10fO7iNj0Y6KRSJ/2POFacD7IC4giBjGTAT3MYwDOC6duPRBcB2hQqfmovCOhoBNujP3NPWkH85RGT1f6aDDgz2mYI47QDRSQmMDMslPDogyyLhlwKJUvYs4ysCKKTZDdkiMwdBBe1hEO8yi14vRag2xvx9idzfC7i7QbNJmctBqx/DDrMjL5qtVEZ2ZXVjB7MIplCsEIrNwU/W6fpNn9esY/Myd2V19gNu//Bj7my72WxlkZnN45U+vIhjG+Hd//Uvk4hKuP7mMr718BvW5cc7QSYDipM9Pbu/xgEPX0i8DPNJt+sopVf/mv/xjZOyBcOxCawZ31obY7fRwat5BvdjBbLiI1UELHStEwXJR6ttwhjn0CwU0izTaY2SYJ0FqCmlVDic4AYeNfmg8csLx1xwL5jkwUTBJ+s4w6TskzSaHiF5zytRlbLjMK+kNUGAsw3bgswJ4ZKM9jNEJLAEcQziYhycGkOjFM8phQarpDigLWiyg5BivP19a8Ve57twQe5LjkZEIQr5YkagEE7HzpRzqjSpa7TZWV9fhBT4O9pto9/oiccvkaC7AC3VXIhBUkuJ79Pg7UgSPm2gEJ9zB8tIpzMwsCN2IA4AqM5mMiXDkExesbrr8XD2P4uHPmYRzRlGCwMLq6ibWN/YkP6ZUZMK5MRpodPuekbDkymT40UCuVJSoUilfQLVslGMY4Qi4QGUchG1Gfqh8xerA1PUnZ7uH/+IvPbz7YR03bxnA+MoLHTxxEXj/owxu3+HzM/SJXD7GxmYXVy+v4dM7p9HrGUOMSePSBtfQsDKOJYo8XJyr5aIknVMcgA9sEihoIrjw5EvFQxxxzQ9QQyGtdqNULI2MCLBk/ZWEVqJ0LKVfiVSobzz0qhRkvK8GTJIOQqNMvb4KONKbuikEZRZzvs8okRnzpo5MPWc8HZpfIkZMwqfn+TimaVQSvBEkihoYc3uSqIWfACCeX4EEvzcCFa7h7uu4UeNVAUuexR8Tisp0+tC48Nmk4c//e15PInQK+iSqmIgY8LrlfJLfkwAjPQevKcBvwoM6abSEkYkMqNGuC6M+30nAMblwToKNScPrpByOyQV/Enhou+SZBYbix7wGGtUSRUgoVZMRDr0nxzbgUQ1sPb/mJFEAQoAJxRcS0Mu/Ofa3trZw7ty5JAJixqWTSCbzb8mtgqkJwutznjHSwLaZz7MyBnk+rpGcK/oZAUj6ejyOn/GlqlQEPEvzS/Iev89j9MXvcm6srT+Q9nOu8Hnz+mwLoyGM+ulaJrrtybhVWpi5b5P/kaZ+acTRmEzHq6gxR+u4zfSoDV3f13Fm5pca86kE9ikqal8GcBwV4RiNiYQyq/9PGhhuzkgmHwZE44iQVhJPzwOdA6ZjjCPlyM+/gCzu5HfTgOnLqlRNPqs0oJt8VnLPRwAOfvbJZ4/w7s9/gYd37mBm4TKefekGnrx2DkWGCJLXbwtodBi1OOigubOP1v42Dg7uotn6BIPgM1jZLczMRygXBri2VMfZah6NQhaNUh71Uhbloo18kWyMIfp+E+SPWC7tiT6suA8rHICGHhPZQ4IOSseTmj4q6Kq1KIwjlzma5seodPJvS/6P4drMbU0iHGYkHAIWkkR+iGYz/jxmJNWlU1jnYBIZEeRjaOTM7RDaXMwkdFZSz8ChfUdKdWzDGyaaUSIalEGMDAaBjU7fQW+QR7OVwfYusLERYncvwEEzQLPDHLQAUWYR2eozyBTPolRdxMzsPOYXl1GtUTDnS1Z8n5xYOj6OoRjpV1js9I2//Tkevr+KoD1EXBjitb/8Js5fv4xHDzfw1s8/wPr9hzh3fhkvfudFzC3PP0YzPuLyx1Kcpn3n8fXseMBxaK06gR46mjOp41yLJaW/Qlnc//Gf/yci5Rq5DoKMi23fw3q/jZD5FI0aoj5D+JbUc/B833DLOWTDCJVyGYV6A36ni8FBG4UYKMACTV4md3PTjFILJge78fQZ3i5fgWsSBFlUkAOWydm5vKm1QBnYUuyZQCGjIq6DXgS0vQCDaCgqC5USJWKpqGQ2LmPQGaOO523EhlvsZG20e23s7R6gUCpjfnFFEsCLXgeZYgYhOcalOcS5OQRWTpQtStUMCueexi9++hMcrK1i2GkiNwwxVysh8PsYUHXJzo02Ym6UKjfJ64tEbNHUDwkppx7HOHP2FOpU4uoeSFSBSlw0OvpDC52uh42dPbSaHZGO5bmWZh3U5xYQ2VQLI3ViD+sPH0i+TLVYQDc2hgrvdbyhm0HI/123igwC1MsuClQEExoOfxy4xRoin97/CGdPL6HbawklqJgv4ZXnC3juRgP/y183sbNv48pFF//kewzhruJ/+78uYBhkcf1JC+fPrGJjw8Prb17AIAgl6c12s1L4j1XembQ/Kk4VDQXMNWpFwPLQ67cQ90zugdQ6kXXNjA+hBflDzK7MiqdVvf9q0I6N71gAl3pINYeBBh2NKkoz89hSyRjNnmfkYtlnNOxJ/+P5NaKh11GP7t5+J1H/Ij3Kl0rxynNnRCNruyMVL7ZePbtsj4Aj1xgMamCq51iodcy3iAnaTJSEm8Xu7o5Uc2YUjK+D9gChVLfOolQswB/00WkdJBKtEbo9I4Wq51fjVQ24yDV0QzU61NM+Aj2OKSynhoB+X0EZVa40YqGRIh1vPEc2GqJYNkpNQiNzjMebEUeZj5IUGRrlO4dAnFKoBrSwVVRbURCZBnRq5JjaO4aWw+vxb9aLUXCp7ZZ7TBR/0nkrITe+kfKakc4W4z+pkB5bJgdClNXogOj15DmPjCzbeN8l6hZZAjJIWZR7YrQ2mX/pZHDtawV/kxGO9EaiNCkFJDwvz8UoBa+7tGzqaJjIQJILl5xA3o8MxU6Vp/ie5CZ1OgJglTLHdivo0PGgeRr8zeMZgVWFKkZoCSjm50wNEb2/dDSR4IJrqIIKXptRD/7P80iye9aAeVnrk6ieAnyzZhkxCH32CvCmedOngYe0B2/SmOX/WodHP5vcgElJmtxo0wY1o+vTDGH9TpQoWk27tpl0acAwadwR5BzP4aY/Q8YZBViSInXSj5obl+yjk0BZ/+e0OBJscLU9wXMcJt0zef7pfZLO10giMxNW0+T30pXIpz3flJ7lY89pZ3cPH33wvhTCPXX+AuozM6KG9tt4sXDt3s4mWpvbaO3sYn9rGztrD+CETeTzHdRnPcwvDbB4KsTyGWBp2cXpBRcFfx/FoIMMFx7Sl0Q9ZgBIhMKHnbUQuYyksSoxi/VSiGMotcBYlM0npdoRv5xgBZ6CuVvyW1SnZJAnAEOBR5I3SUl55s1Kvsr0CMdjqlzpSAdxhM183HF8xPStqnmZ8ZwG7fq5aR9380Rm1yb7hA1iZjttgwKGMfeNOYRhDd1eCd1eDp1+RiIhG5sHeLg1wGcbGazt5dFqO3CdBsqlJVTry5hbWMHCqVNYWF4SJstv9cV8oXYXe6s7aG3sYfHSChor87K3f/zRTXz4xq/Q3HyEc5fP49nXvoX6wsJI9Sql6TC1iUc5RCbXpC96f0cBkqPWMN3bJ8+vx2sdDs7Dr6QOx//0L/5rdHo9YQA6pSKCTBZbXg/b3Ta6YYj9fE7oN/Q00ysu/N2krkOlUER2YRZ+b4De3h6ywxgF15G8DhO+D2FTOiE2i7bZOJXrbBBq5JCPaDTqmZjtZnISmcjmCrLhlTk5aXDYDoZMEI5iDJg3YAiIyOWNweQnyjGa4MqoADuz4Zo6BfQGsg3cEDkN6H2TVOaohL7fQrZcRKW+jNipY2n5As6eP4XuYB+ffvh3GPQGqJYrONjdw9rmhihR0f/gEyQNDYhKewvVgOLmzG1iluoNmZxUIadVSW92pV7G5SfOY29jS4x8fsZNpNcfoMMwKg2JbAYL9TJqswsYIoNe30fghQgHPcaDkHcdDBxDAVLevP7N58R7bVQWkHWHmK0wcERDKoaVKcC3SsjmK+j1Y8mrWFqah9dvS+IoFydWLP/v/6unYdt17OxS8WYfnr+FYuEy9vYyqJSpVrWBX76+g7feHUhUp1CuwKfX3gtAKlSpUhNpYdYsYV8z2mBZVBwLUSrnUK2VUM1VRt563bQJNLQic7FWMnK7CbVJ6XBShV6AgskX4edc+EZUruFQjEiCHX7HFF4zqlhcoenF5fE0jGhsqRwoz8nradQl8KgcZcasJu2Kh98yOUGMdtGbq8fzWkKVSupjsB80gXZEo0qS4WkAdr2h3AfBUaPKiEoLnTarU5sE4AHTZwhsmBCeI0VsKP9TopjnzeaMocy/eR+6+CsFzac0bRCMEusVlKqRF1kmQqHfS3uX9bz6ns7hNAAhkhY5Zjos6IxwnJGB6oeBRAAU/NiJtr0aMTwf5ahHxlvCpx+vFcbINnkLhkZkHAlmbsv3Cyq/zH4ymyqlu0cLtpOsLSyymDH3SrChDokwMgYK+1rvV8EW32elegU6pDZwfBFw8Np8JmS8KIhLL9rp9xQwTDPa9F7ENk1ABX8zB4vtqdUp2TipJjOW2s06JkLCvlGgxP8ZreD6WanUEqEH01f8UfCgQIX3S4BDIKiF/5hvxveXl8zY1nVFnTq8d45bgjCOOwXQvK6R5zbPvTFTk/PoeNR5phFFGi/qPJD+TtS+xLud7Bm6LqT79zjPXfr4YQIw0xv4oe9OeNDTYEP2p0mayYSXMA04prYzyb/Q+5k85iQHqwIOgnUj0W4EJUhVUpA6Oa50LJlrHc7BmAQfRvDk6JeKfvw+Ag5GAMTgZpTmtyBlGw19bG/cx+b6p9jfuYO9rdvY27iFnN3C+dM1PHGhgbMrBTTKAU6v5LA45yKX6QLDJrrdLTjiG47gEkRo3gQfHEFHIkcbM1/VjqVeD++D+Y1coQg4EHlAJmR1AWPjp4J9fKyydCV6NRL9mHiMxDgOBWDSQcLHDkrQy1Q5YIJlUqUo+y+jafwjJ41gOUy859ta4CO5oNwvFYTIHWdjWQSYn8UmHURqFGUApwrbriGKK4jiEiybe3YR3CMOBgG6mSx2+sDqIw+P7g+x9sjB1loG7VYFjruA6swpzK6sYO7MEhZWVpBPGBHHDurf4MP0msTT3L17F3//wx8iEx3g4tVreOKZl1BtzIwS4X/fAcdJ8/orBxzff+Ulw1u3bIkssK5FH7GADUYR5uOCFAQsVMqSmyEKPKQW2A6KuTyyp5YQB0O0drYR0RNLNadhYCqKuxYCz4ThzY0ZvraoQyReu2FkAAHpUKD0asYVqhAlX7mRWR0ToqexQoOcGwj/lqhBDAR2IMYCE7m5EHOzI6jh39zUGjl6sn3xHtNY6Pc60iZRT8llEPgE3KRi0fveQKN+GovL53Hh0jnUGyWs3/4xOk16xQvY2mrik8/vo9UfYmhnkKNBWzALtuYBqPdbVV+GfcrK5tHu9IWLWa5VUWtUcfnyRVy5/oQAi3I+i621h/js1i3QSNvZ72B9r42VM+ext9cSI/n8xcv44+/8MWqlIt5/+w2s37+H5fkZ7Pb3xPBRioQal6Tm0MN5ev6MJKLNlEPEwZ5UFLczVXgR8z/K6A5L6PfasKRAY4zZRgO1agPxMMaffe8i5mdPAVYf6xur2Duo4ZlrzFVgEvw6/ubff4TNjY5QP8jZzLMWhx+g6/kolEto1GcReDTOLAxl0TEznfLDTM5n1CGfKYFF7/iMnwVs0AAAIABJREFUKbFZKhtgILVYvB5mGgsy5mg88d6UmiQRkCAQ45bGDg1ufiZ5Law1khRBy1DSQ/jpRs6XIJh9RalOVvfuHnRknBnPuaFfmciQiRqpB1v58/l8bkTRo6KXH1gCXjnu1IhXsMRxXa4apSD1XPOcWiODYzCEK/3HhaxSLEpbmgd70mYZ1+zXDNWncpL/lHUdUVMLfQMo6zOzAqx4v+wjnl+Tg/kea62oMapeZP5W8NNqGvoN+08pMyO6TwLw095mBddKIXKQ0NGSiAY3TaEwJgYnows8P711pC6KoZmoPbF/woFR09IowKTxTg+4AB56+RKhCQHNiRGuHm75fnLeNOCwsxrhiUTxjZQ3yR2TaIkFctD1eSuVTwGGrFG2MYglikS6pOMI4OBYEZCSimgraJu8l8eMvGTDM2BqDKq0HTwPJWolIlHMj9bK9D6p6ydV9tSITUeylAYo+WnOWCGKc0lriHCuaL0Ovsf74jPh+wQcfO/ypdPyfEYRs1GUiUVQQ+kTOil4bY0QaU6TJNbXjKiDRkbYb7LeJwCJ8riT95W+n2nGdBowpCMc07yFv2vAMQkoNBKhgOMoD+RRNhDrI3FcZhipFAe5Wfe43k4aP9P6SlWmjopy0MH3hwo42O60CtZvYEeOvhoGPnbW7uOTmz9Ba/8j+L1V+P1NFPMBzp2p46knF3D1cgOL80Ax00IcbMMaHqCcp0vQQ+x1pcyARFWzGQMKmH5BR6ugBA1VSEXVRDQmKdQnapRiiRvnCe0oMCk82TgngxQ8lYj0mB+NOxzqh6MCaIfeT9Os0hQdm7qjqaRyRksYqRkDD67PAjxUQC35SCIc/JvM7jABJRkm8iZtloliYxg6GMY5xKCSJ/NJHVis9UQnmA0MnCFCFte1ZxEFC+i06tjYyOLhwxibmzHWN32sbnbQHVgozSzj1KVrWDp3GQunLyBXGBfz+yrGxrRzvPOrD3Dn84+xvFjH1SefQa1BOtUYxP+hAI6jIiCaNP6VRTiufetVuOSwJzQWIktWokYuAzvrotaO0fMGqNRrYkTSIGIyFusqMCG1ceEcCtkM9rd30G21ZEOndj/lQMk7LNsmKVWLhxnwMVZ0Cfo92YBCejfJh3Yd8YzTKGRCb2d3c0RhIX2A5ykWy/IdMZoKTuKtNsOhkC+K8bS3dyCb4LnTi+i02mg22xTQFVDEuiFlGrt5w2/PFSIEYQelYg3FygKCyEGlUcHC6RkUKz7WHq1j0PYxaAXotTnB8nCzVLSqYfbszIgnzY1BEzy5CVNCsrfbQqlYhedHKJSqKNdZZ4QF8vpiWH/tpVfxjRtPYrbo4JMP3xNDY6vZwTBbwWvf/RN8euc+fv73P0Mu4+BbL72AS2dPY2ftEW7dfB/99gG2m81RciYNIG7oBDs0JMTgjDOYqQLLcwyu7GHIRO18A0FUgxdk0XfPottrIgzMwlarVzBbn8W3Xyrgwvkl2NYiU/Xx4Sf38eTlPDLuImAV0Olu4u33Q5xaXMCDRw9FBpi5LC1SUoKhUGgYrh/6XWTcPAI/RtbN49KlJ3D21Gk0m/u4e/dz7O9TQrMvqxOleWu1sgDVfr8tXlqby3gi8arGihpWxjNvqGOax6BJ5fosKvMLSSK9UQhjQjePYdFGAprN+2sCaDhGZRwmORPsS4la9dvCF1VAyUiZGKaRiRrU50+LgcaXVpFWmV5pX1L4jdc0ERdbeO40xqRqu5uXvA2qg7EiPGleIrBAeTLSUGKOWiMPS4EBAo6ZelVyYFipnVxZnpftFoBOTz4phomRmCubOg1qNKuxpxGjvF0eHav9ys+M/HGMbmByABSEiJGZUJTEs04vlRrQiWMhW8iPaD6k1LnMe0gScpnzwvPSecEE9EqOIgQmQVnpbOkISrFo7oWUqjEwGdNE1MsrQCiRWE2TKqjEpvUzCB60aKibUL/6g3GitIIos0aN1aMUQDBqyr/bre6oLgXVYNTI1EV7BAZMZT75XN+bNPyUwiYUP0bMkrwLgtDl5WVE8Vi9it9NR38EnE148EfPQmt/JB52Hsv74xxgX3Os8rlub++KypqAjE5PxibHkyjxeR4uXTw1ip7q+NA2c4wweZftEuGOOB5FZlijiHOo22uPomfahjQlL52jkzaY0xGB9EY/uTFqmyYN/VE/pAp6TZ7TAOHfjFJF2uhkn6fbonUopt2PeZ7Hm0JpwCF5iol8KYVLNEo3eYbDwGOco6XjMP37JINdIziTYGa6gfK7pVTxPk5q/xcxNFknavPBNh5+ehfrqx+g2/8IVu4OZmpNfP1CFVdXqji9UsXcHMFyF6G/jTDYBuImipkQhSwrfIewwqFQHAkqLIuU0Rh+fogwa+JkzL0mxdQItDER3JIgAHMlJDhLahSLA0ekQpnIhAwviSIYeX7aSFJkT2oisnJ4JEV1TRENCWmN/+ajd4FhElE43BcqRqAwRUN9CRcqUamSfKu0tHgidjUe8wYzjQAHAzNCH09oX9wfIuZv8H4pFc84HSN1QMDgjWvsBJvUVkbAbd4TKYOGuh8NbNhxAXamAGQoDpRHEOfQDzLoB1k82gywe+BiezeDzz/38dlnPtrdBuqz13H26jNYuXwR9aVFZFKR9C8yJr7QMTGwR5EMr4d6uSIqnpOv33fAMdneyXn9lQOOl779faEgkBrECpQy7BxbQlpcjEnroeFfrFZQrdfEKOi2yUm05fi55VPiFT/Y28UePbWkDBF0sCT60EcJRg2KEYnxy2x+3IDyyUZIGVtZ3GwLxXIF9RlTtGpnf0OO0yrZnHb1SlWoNLIh3ngyUfkxtBBOSnr2Hz5cFY/vU09fQbfdx/raNrxuKJ4DGosZli1HiGphGa32GiJ0pJZCP7QlEJqpF+HHA9QdoyYUU42pHwplJF+qSX0K1p2oJBK/agywzcovF2pO7GBx6RRiZDG0sqCqEWtgMLE+tizsdTo4NVfFP/3eq8i7AX7y4x/j5u27sPJVnLl0BYEV4/atj5B3gHqRAsIhSnkX8TCEP+hhc9cYhDRW6LU/c+aMGLAPHjwwnuVegEY1wrmlDHJuW0KbxdICYnsGQZTH7vAsothHpVKUpO5axcdrLzTRqFWwtnkONz9Zwz/5Lot87WJ3L8I/vOVjYS6DG9dLeOPdNnzPyGYOmAviZtD3fSn6SMAhm0FIehIjS+x7BxcvXMaTVy4L2Ov1Orh374EAr/6gh/6gLYUiCVoT2jei0HCgdXNlJEElPtnPauSrIawcfBnGrLI6tCRvRD2wzLvhs6rXawLKcjBGmAIKzQVR+gn6LYku0HgytDWTBMwxxGOzpRn5n+3QyIUa+DJ5ExUbfpfnEIO1TdnkgRiX88unR0npXr9rqkVbpu08PyMgDLMLkKJKkQVJui8WTN5KnsXncsbbrEpFvHeN1GSLY8oNr83zGODVlT4pOBWZlvxb+4DjVqpa8yVgwVCY+KPyqUrf6fUMXYYvbiUCbFilVmunBL7k8yRpJOK9knbk8kZWem5Rvk9DV9WVSFFj//Nc/T5zC/ro9Q1txxj/hk6iIGpkyNrmulzPdOGkfLVS4AjoZN2xIAY26+Rs7+yOojtpaqQa9kqvMhQgEw1hjhWjWpKDExiD+zDIGK90jKilP1Pwko7k8D7YLvapOgzYHysrKyY6m9CM0mBFzzOqfp6iZGm/CICiYGZKFlrHlUbd6Ijh82buESWPCXR4PQIO/q5WjIpamrrGvmH7OH+6nb70BUEL28S1QHLXyqY+DUGetp/XVLlo9j9/+tTVnPLSPjsJUOh8TRv56dPRQBsbR4dzKL4KwIEJ2dt0O8w6Ya7+eGRDQfPjSZ+HusMyaxMjHFwAuKTIWjc0SfhH9V16r+Xfk0BX/z/JYP/HDDj2tzexd38Nn79/C63tbRRyHWRLD3H6kodnX5rFmZUIc/Y+ynEbNnrieLPsPhx3gEyGClEhMPTEIB8OWN2b1CnSPzNAxqg5ehkfYc5QqiSNgzkVUo/MWO5CjRNapokIEGQwR1uomtw+hw5CoTRxLhvZWhNg4Hl4XpMoLpGHEeBI/BxU+HQjDCVHJJG8FX5WQrMTsMt4s5HRNSdOxqsq5Cb449A4S4FkggsR0HJZv40LsxRiSxJO2BekZJH6Fiby2GYNH4dluKZyT6W+DPcY1gGJ5Ds00eyQiInKWLzlEEMnQuzaiB2KHOXg5ObgDxtodatoterY26rg3t0hPvmoiTsPmwjcIqrLZ7B86RlcuP4yyrWFr7Tuh8CncX3Qx6bjfwQcE13ywh//qYx6hzkP1GpidIOelDhESCUjOELzYdJ4OSnw1Ot24VIu1g9QbcxjYW4e/XYbu9s7kiTsZB0RxyBQKbmGz2sGWeJtSWgYkrSYbDihKNq4Qr0g731mZlaM+539LTEsaGjpos2NrFw0kQyPXktap0meiKFFsCiQSf48dXoe2UwZBwceAs9FvlgVRS6HKlGhj5V9D/lsH6HHiuk9BEMHPnnnLtWw2ngpcxGO6yJyXfRdC17eQdsBNgdtNL0Beq228dgysS9R5OL9SrErVvpstbC8dBqWW0KnH2NAJOfkhDJGL69tBfA6LTxxfgmljIV7dz+T2grlxhzyhTKefOYa3nvrDTR3NlAtuCiQ258kzRKk3b3XSgwzI49Lzz0NN1Ybl6J1sY1iZoCzi1lUCz4QDpAv1IFMHUARmzgv/VCrFDGMPMw37uNr1x3cX3sF8bCA+49u4p9+fwcztTJ++FMfdx8Y+cy/+hezqFUH+Ov/s4odJqcKXSWHA0qlDiNUqlWhkpFAw+cRBrGARpHQjBlJqeLU6UXM1uckaZqb6NbWBnb3doT2RLpVsZRHPleVEct7ojHDfuY90ihlv1M5jEYSjR8FHXyff3MMOKWaLPzcnGlUMV+F/cLEY54vz3DtqEaASQxXOp5EILy2GEbFogEc9Ibx3DIWxQVljH0RSEhyQjTCIDSqjPHoawSGY4PAgJ9JO0qmhgo3IBrKbCspf2JQOkDPi4W6SMW0crEgoCMj3i6CCk+M+UPXS+pB6H0wH4rn0ogF+98Y8kaRyKWEYVLFXaNC/C4/FxDtmIRykwdl8lP4Ge/HJFKb++GLHj1VQeLmw/N4A3NsQNUEyaE1ERGCEo4PTQoXcJUk+rPIHI1c9ZjTgO10Wyla2uFkxTTgkL9TOQ+sY0LqJNstoNM1jg7WkaE62PbunmlnUjdFE+gV3LBgp9L4uH7x2IP9FujBl5wP3/STHmNA6Vi6lPKVavBpO9XZIv2bSsrlufkMtEo3HQiMcIzARbJ2pwEMHQ/pVzoKYSIRSf2jVEV6BVPy+dCStYLvMd+Dc4Zzi4VD+ffsTGkE8CVHJ+lbVcMi+GKbjbSzmT8Es5xrBHTsH5XT5WcmmkcRhLyAEqVUpT3oaVCmRvU0g326l/3wBvfbplRphCMdwUj/fRTgGN/vyYCD44U5HDL5EweXAo50H6T78IsCDubeHff6Qwcck33C4m0764+w+dlNfPLm38Fr3sOpJQtPXa/h+vUKVk4NUaq04GSayNgt5OIWMlHf1Oq2+MP5ltS6kHzEsfVt7PWxMT20AJ+0cqmlknwi9NGEmqRv8rMkkJDgkAREJPkXESOZjG4od8pENnlGc3nzvlC2lFslb4eIXQ8xlfKkjhlVohgxpnwtLTsmqXOvIQWeoZVUNCMJlEiiug6Q5FZHymG8PqMuWqtM2mggzBjUmFyPURKK5n4oJpmImOjFFPsYga2kTkhCG2M/GNkP2lxFhEOyXbKwrQoybgNhmMfB/gBruxHeuxPijY9auP8wRC5/Hmcuv4ZzV1/E8rlLyBXGambHToJjPpys0zN56O874ND5cdRa+pVHOP7yX/3niBM1GQO3TReyPgaNBjITJVktjkYJOay0S7zNAljuzBxma3XEgY8uK8z2uzK4GBnxAnprjUdTaBKJBh55xaoU1GtRjcWEtkm9CIn+HRszjTmQmtHf2pK6GkTRnDbsmGLFbILCDU6SZ1l0TmRYY6OSw6J4PJYU/rm5sxj4OfQGLuxM2SSp2yxq4+M7doirFxpw/E3YvRbqpbrQf9pBTxwVpa0SBuEQnTCAn8/AL+Ww4XvY8LroWxG2DzqywfKlhp96zMX4yAGV2jyKxRmJngyZ7m276JOqghhnG0UE/gCd9j667T24TiTRBcs2CfrF/IyEa8PeARwrQLVcQoaFDi0CwQi7LXPf3MjVCKRhwP4mAPG8AG7cl3ogp+YJAGgE52FlinAzRdztLmFhcQ5Xr16GYw3xzjvvYG11FflcWahvvXZL7usbz/axOLuFH/yH0yI7eOXyabz47IcYBM9gfXMZnV4f2zt7uPvwoQAOglOxmD2TT5HL5XHx/CXMzTewsfYA9+/fEYBz+ex5MVaUFiQ0KssV76jkOCQF+mh0Mrmen9OQobEohQM7Pdy7d0+oaHwOvHc+f34myaqxO3o+BA00EglmaOzwc1LfFBAocFAKFw2pWjEvggNKlSM4EypfUsyMkrHpSatGu9JOtI6IGk4GtBjjl8f2fBNB4980jPnyB1TPiuSanf5Q6pYIncyx4ToWiqwQTUnjBNBo3ookkSc1ZggC2B/sSwUcPDfvm/er0RiNRCgAYr/x/vRzyi/reFLKmYIViQK5WZMTQBUq1oPwjRwz20FjnwpbSt9iAqrkGIWGAidAJJVUy++l+4/tdGxWsveMotgoqdjsfEq90ugLE9TF+E8BDuZIaLu5TUl+CRXu6L2vVtEb9KVNCjhUQlvzhQLfAA5j5DtyHI1x0p3YVuYB6fqmTgf+r89YqAGpfBMFHdpmAg4dExopIrhWg5z5cAowBKCMxDdMVIVjgufiSyKxqXwYvsfoIp+tRj1U3EDzKnJZkzdkIl7mHJTi3drckfdJqZLnkESstM+VEkjAQeCengO8HiMeBC77B7tyL6p0JU6ipHCgEXgwAiOTURz9Px3h4P1Mbowj8D+x0+txvwvAoddSoDENcGjbJyMNk7UPJg0Wjh+JvCWAw0pUswg4dIxNAxrj53F80rjK6h5lU/1jARzeYIC1+7ex8flHuPXOT1DNNvHM1QqevVHH6eUAs40mquUWXIdS7U3EUY/uBTjWAOQ8PJ6SfbKJGtGBRLZIEuU2ZrhJcjDAYlwzQ4GGHJMY9kbyNpUsLka6mv+JsW84WSkwkooesC6HxQgM697QjiPNi05I1wAOUcRidTMCDt+gG60BmARMRpdLJYhIq7nGJVETUXJL7kbHs9QP1EjMCFTwjyTnI+m+dPaIYKQ0xXAa3VDBR6KBxQx0oVUzDVkc2SzCbDhkg2EJHfsStgeLuHPfxwcfbOOzTwc4aJVRnnkSl55+BReuf13Ebsb9evJzTR/xjwVwjDDlBMfzK08a/2//zb8GJ+OQBdBsPjAT3fBo5FLpJypIbK/rDaSAjlAyAhI9TEJ4q1iUaIPLzc7zJNIhdR2YgDskIEgrj5jbIm9P+fg0aGVDtIB8wXDRgyhGvdGQTcrdaxp6B/mOVgw/DiSXpFhODKOeZzyuoUls5PcLBVarZIXrELHVw5kzVxHFDXT6WYRWAYOk4KDl2lga7CEb7SM/WEedFCvkUclW5Px+1MetzhqqFX7C5ceGVawgpILWMJLE+u6qSeoWeookrJsFQTfZpt9EqTyDSn0RvYGFtsfwpiMqW5VaDY1hEz16iC0mXdJzEaBcsJlCg+b+NhYaV1HKZbD56A7iYID5hVkMwhj9MIKdLWCndSD3z01cjTgJwSfF9LgxOdEA1y4s4vLZORQcE16NbEoQZ/HeoyJq9TIuXjorEsNUXdjc2EIhVxRj5ezyVTEYSX/qdlrybOltP3/2HJaXcohtIyTQ6nRx5wErlK+jVK2hVq+j3e1hf2NvlLR6euUULl46Byv2sbX9CL1+G0G7l3yek3A0iywSgIrBVaoiXzNFnHiPBBX0xvJ19uxZnD9/HuVSRe5djN3BQKIdfNE7bCoge7j/4J4AMmO4GeOJnldSm0iJ4LjRJGo1dNSjXynl5HjmcYixRfidTEraeV7XyOxqdEspOKpURhlYTUbm9/i+esEFlFCzPKHksFaJ8NsT3j+PGwR8WMZgpDebxRNr5TJyWXO/nKta1VkVggjgxBN/cICMW5RzKmjQyAENTF6X4F3pV+xzUcZKwAr7Meca6paqC/FvVcOSaFVAOtwgAfk5ARxiCOcNjS0YmHHpZk2ycN/zRzkgDPZJlDBRBmP/KD1QzkHp3DApHCrqbkqvC0fKcBqJMEDDAA6VxTVGntYCoqJYRvqKMpF8Tmw/HRY8hxrBnMN8KeDo91inx0QtqHgmXvpmR6iLCjhko0xFORQYyDMT/b/DORxqYAtQSCSCde3idwiC6SwwVLBxQn3a4FaQw3vR9vE+FBwo6OEcZjt5LY0i6TiUceEb9S+OB6WMEdBvrG+JE2CmUZR71vEsdKtENY4OAcrnPnr0SPqS55NoVKcDRqlE0CEyBrMCYd6DUrzY7l6vO6Ly6X2k++ukKMZJgOS3LYvLCMdRgEPGc6oQhIJBvT+zGx4f4VDASllcqjgq4KBvUAHH4fMlZ032oZNkcU9SqfpDBhyk5bSaTTy8/TE277yHjUdvYWGuh6evl/HM9TxmanQwtlHItZCx2nDjHuwolDRp16H3nP7XPhAzSnlCss0UO5WAY8h5J/vGmMZ0CFQkRrZ5TyMVyaiQfAda0o9fO8nNHqVujAzGkeHPrzlwJceOfuoEJCTXYTYs63RYQz5hTQZPaFXMDZEaKGSdUEXUXH8c2UjYW6m0D2mP/p8MawFRoQObORxa5lwjHIn+2+StjaNE5o5o8x16TQAOixQx0tiYZy8g3OQI204WVraA2K2gNYjR9bmrlrC5Y+FX77dx8yPmUp5H7DyDuYvfwOUbT6I6V4HNfJmUw2rKYz301h864FAH0uR9jmycmE5Baq19RbK4//K/+SvZEJQSkPZU8aLZmBzgSFSGHClyxoVOFMEN75DJBbrhJkWEuAmOPXyeFKIxEhuMUnACEh3bIi3rdmhYuOj7RmpS+N4Mlbk5SQ7ftSLkogFKwzYygyZqVIfJ1uAPWa27igfRAXa3tuF3BsiwY1gVPMsifmWp7WHF1INvoD4zj74XozcYYuBFKJbrktwc5TqoxcC846BacDCwfHSCHjKRIzQzdCPkcxH8wQZmZh088dQldMMhPrm/isHQwsNdVhnt4jxDdG4Bjx48QrfdgmtForq0F0TikRcDwjGGHzmO3JyFujLowXZpaNrSbhpqrlvEUJC7hWDQFM4nqSCs7k2KEgIT0uU5tnY2jYa+NxCvAyNFAT24Lgv5FZCNXfS7bVy4cB5PPnlFksaZpE0akxg3zQI6PVMdmPOWKlo0Yhld+vrXv45zS3XxHHjeELdu3hJA0qhVceXqRZw5cwpdN4e1ew/w3utvIidekQAeBgizIXwrQKHFmkBZ5CsNAWxUvzp/6gwurpySei33dk37JXIQegiGgeTSGHUnDzvbbZPoHkcQheWIOQMUJchIFMupZHD16lUBhVxsNje35HmQ/87xw/F8584dqf9w6YknhMq2tbsjFK31jQ0UwzJITWP0rVSpIlssodMboN9nMcwC3ExfvEwEJxHzc2CZJPZELabOon3sIRrENnP0SP+jtocJnQ8keSEC1dgY8aOqT8z5ZhNgZRBaRqVJjTI17NSADfJ5LM0uwBoMcbCxiUImg5n5CkLLx357F/Egg3qVtLNYHAB8roWcydOgUkqhUpXzB0z05pgoFWUqEiTwvsvFqgAMzSnRyJCqftlJkqrSBDW5m8akUKocEy3RhHiOb/atSMYSYHTDUW4C/1fakFa+TlMSOR4VfLD9Mj+GpnBkmq+uBrQkWedMXgVfdGIoJUrXH5vVbxN1MlIiZmYMpZLiAeQMe/2x3C7Py3NoxMEY4kb9TIz/2BK6E92ANKgNgOqNKHgCkBIVJ/aXGNaWmetpz/YYOBkZZz4fTcTnPRNwEDCnN750lCNtYEoqaZJfo4CNnxuQPM6bU4CSjoYIELTMcZoLxWuTskhZXoKzbMFQDtP7gjo2+LuQzcszY9SH98LvMYLN+ccx0emasSBe+sQRotRHFTAYA/hxbp+CKwVvR22ICjgmgYl+nztVuh/TUQg5RmgpWlhvrPyk3+n2ByOZX72WRpLEIeAn9Mqkgen+lTF4giwtAUT6NXkfWhgv/QxGxiXbnc7o/X+JexPmyM7rSvC8PffEDtS+kcUiRVEiRYqSbC3tcVsjrz22NbJ71J4Od8wfm5jo7hlHT7vb0+19kSzbMkVKIsWdtVcBBaAAJJB7vnXi3O+7iYcsFEFSnJiMQGDLfMv33vu+e+4959xjo6PjG3vq+akeyoyXRoylz9g1vwyqyvs/yTZYKWWPC+JO6sMx27jvEQB6TCt40qbi0QTX33gLN974AfLxDSwtjXHtWgWfedbHykoXjcZDLM5PUMTbyOMOHPaPoh6BjUiVwkT7f48OTJxfPj7g4LGTVsUv87L6C/kunnpTahTBhvm9lPOn8Y4TCyXKBN8Ge8hb7PdHCwKHAJaVDDdjRYN9L2jKwwQs5yTTkVzissyBk3mg2x2Piepv6nC5A3mvm8Bht3Ib+B8BFo8BHOXb0M1cuNSglADHtBu6HIcZl+kIiWfu4Rjo8er4TQfClmK4btM4hZRuqRllbNBqNCG858ZkVzTrCKoB+sMJ4rwKN7yIjc15/OjVHG++Vcdu5xxGOIO1J5/EUy88IX3SPAH3xz5QH+uPx81LH/a8f6yNP0YbdmT8qaW2/ek4L/OlvX84PmTzSPPukAkpo8XkMTPpG4aRsGuONP77xmcQsiwv4bwr4Lz8cooTzvj3/7d/d6RMXc7UySIh/vd0DmCGV/nJxk6BdAVWIyRjR32Q3Dy5dLY2AIZBNO3gWNUzmUdSpjgJJwyO2Xdy6CF3KBSaSLDMoIhBuKh9AAAgAElEQVQdKsUeDR6qbgW9zjpW5oGlFtCqeVhZXUWW+7h7fwvv7AYY7HeprhLnnjzNhCZBhyzRSLiGX0y7snjCPZomfBSdsypSFB1U4wwNNjHzffjtOvxGTTqPE8A0Age+l6G7/wBZ3BNL20kGbDzsYDjJ0I8zbO3sozm/KIE1M+luniEgJ7peRT8zzcLI+Zau2OzdoU0PsxQ0QCXYqNZCoe5wkRKbbkKL3EG77ouzRcJzikci+eK26bQ1GQ0xKlqWEtGToJb6B2Z1mZWQ4LUwFsGf/czTeOG55xBPRtjb2ZWsOTPmw6JiqDe0oGPgGY8kUGBASLH0latPIklS9inC5uY2NjceiIvU6uoiLpw7i9rKGjq7u7h36xaKdIIi7eP06XnMtyvY2d3Aez/ek/4pfqON1AuwuLqKzz77LJZabSBNsP7gPm7fvTu1dCUwYEC4duqU0Ka6/RhbD9bR232IyHMQkarDihiMBuDaZ69Ngz8GPqRXMeOq9BYK6ylsrTUbePKpp9BszWE8ZtOlQrLt7UrDnL8fSBdTgpTthw+xsbUlTc0mQ2PLzGpBFhvb5en1IxUnzQRMriwuoNmowJWGhWNk8cSAI1Yl2C0W7C1CjZDYwCFJcgzHpLfZqdRmyAUc2AmCzyIbcEbstTBJwXJhvVpBre7Dr1KY7wNuFe1WC5EIs6lRsG5EMWlRQ9Sapo/DeDKRoJbPBJs50YZaqgiF6VOhVQylH3FbUoWE6bMgehgrbGZQzPuD7x1YsKJUJK2AaF8LZsCV5sb3q7Bdq4GZtc1WoKWBN68fx4KgXjUvSnnT45WqBAWElvKjLm3lCTBwKlZknokeotGoSRChbmXUFk3BCc0p+MzYzt8GABk9jcxxjif3CjNovOZ8pblpNqr3mx4LtyH0scQAljLgUADC7Sv4UI2PVqaOAxyyNJcE6vxdqzpmITl0LtIEkt6r+tnZxS70DEgSswLbcJBUKNKkCDxyW2EpAw4zR5lqSp6Ye0dok2FVDDt0zpXrUTHAS+iuFhQqiNAqrAb85XNT8KSg6XGVjpMqIKJDPKaPiX6OAlVdZGe3Jc8fkz3WEZHnqNWpabXCisYVhOj46rY04C6P/9HjMZ943Hkwni7fO7MByUmi76kVfanHSXl7CjjM/m2/rFIYoYDiOMDBY2FObvaeKv9+0vGVAcex4zAT9H0Y4Mjo1NfdxfU3X8H9d1/HYO8ulud28UtfO40vvLSCap160OtotQ7gux0MugNUgxwR42wBGwy6Q0NR4rPEhKUAjo8PNuRcbGPuMmiSrH9pc9OAW95kg34bgGue9pC6ZHHPVMswM/aPBH+sYvgGWDgJCqFXHUJE2TexFBFRTpoVK6qGU6VtQ+RZlWugNRVTdTAA5qg2Q/42cwwEMjKuCjgsnUytdQ/P33K5tIIhx8x9EfQcA/jseMWxoZGSgUCtrQB469xXpDmcqImCuszJAB6dV6MAo8JD5s6h0riC7U4Lf//KDn700yFu3a9iXFzC5ae/gac/+zwWF9mDqGx2NPv0nfz7/9+Ag7Hg4dxjGADTKil104xyfVeSvbSJ13WE8xzF/J864Pj2v/3D6QGVebQ6+ecFM7B0mSIVxCzG0pPAZxbNkYoBecTTrKB0EmZG3mS0uCDzpiJRxBfHAgepw0KhuZFrTk2IipWKye4zM89yGKlY4/EEtQldbyZozdGygJarQ8nqpBldEarYfBig3+siG06kB0gQMkAZScbftW5ZQg1oz0l2uUqnoNxwzHmc1XgAf5JSamEoJktLiOaWULg+5tpLWHmiKRnuva2HuHfzLnpdpuwdCVb3Dw4QxsB2t4u0EkkX9DhPUWOASIcu9k+w4vY1ZtxbDcTiz81xySTo2/cayNIJopA0KmZch6KNEZGYjDs7k+bw8hR+niLiWHGCZKCTpniA1anomIE6A082W2XFgAt9d78nVLkvvvgCXn7pi9KU8eH2lgTPrLSs72/i+o33sTS/gNXlFXQo2maflcAXEDAQ9wtfAnEfgXEMGnQlS7K8PI+o0kZ/NMAwGcH1UjiTHs62q1ipeshHfcSv+PDn2yiW5rCRTlC7cAqXn3satN0iGN3+4AZu374jlpxBVEUcp4gT0yuj1ZrDxHHQ3dvFZNhDPfJFOE1KnuOGohFpV03EbqhODCR72D/YE9Bl6EkmMGLNoVGfQxDVBMwFFQqwfcR5X7QnHKtm29D4JokRnPMaL1Za8jeCWH6/dOUyGq2WqZBsbQqF69TqGi6eP4uF+TlkSYzu/p64tnGsKszqhuwjY8vSYsXpCZWF58oKCIMxpZloMK0BTMLql5TGXUQeF4XCuHmBtEUPWVSbAsRDGhjFuKEBGLa/CAGWVPy4gLDCaAFHlJqflQqm9Cseh+pWmNUnkFYQIJWF0LjP0aWEvxOc6DHzfNSRi0Eat6UARPUfKl5np3GZL5QCaDtt6/YJ+jQw5/60mqEVBLq88cXfpQphKTuajc6kcWNgmje6EP0O5y1S6qrUiA3N9vX9Ou9pEEwqmC4aBBxGTG+siA2N8bA3jH5GaXM894I13ZLGQsGLBt26ba2M8DMi1l5cfKTCoQvHEfDiHqX06FgcoW3ZdVGPr7wdzoUKOLhdXmeeGwHHpUuXQNrp4YJ1GBhPt8VFyaE43TjlUVAvla/CEXDealenjS+loqL9baxrG++D2ePSwFPBmy7rxy3eJ/2NgGP2pfvj98w2iywfg75f7jcmy6zRg+pWlHbHc6aOTj8rVUW1Y7PrSZmydBxwmO00Pns+5QrNcVWCT6PCcTjehxWOKcA8sdO6+cxjAdNsiWLmYnwagIPzPpvW3nzvn3Dzjf+G/e13cOn8Mj7/mTX8wotzmG9vYzy+hUrlALV6H3nWRTxKUKEBUgwUiYlpGRQHLtkVNM4hmue1TW1Tu5ODy0fe8UiH7lILi/Kbj4AQ2zDPUqAKxkwikj6kLE2fhzI368j/jeDCuF7RVpbPKDUaNKA4yuITC1uJ5/l+06SZz7Mr7cyNIJyg0cg1jPbEVDuMaYoBGRZ4TAGIWZH5ZUzJFTUealamz5hWOARoWJcruWcY6JvEduFSYzKLbEtVEEvF5TbJwjHVDrkp0e8mCOtVhI0Kxr0e4nGMaquKoBJitzdG5s8hbFzGOL2A198u8Dff28fb74Xwo8/gyWdfwrVnn0ZTNLWf4Pp/hArESYDkpL2e9HltLMuigaFVGydHfo7xMJO2jJW4rjG+YRzFOYwAThIswlnhPQjTafznrXD8+nf+zZRSpVm6MvAgdUNKVcLDMxkQIUZ5pnFWkZrsHf9OhyoeJK0iNfhgBpIVQdrosncHT1jcFki/Ys+NqCkZ7ZVTK6g12IyOHv1VoXCxWd5k2EFjviHi683OLkYEvP4ckgldCapw0i3sbW9h1NlHNujDTWPpVVDksTwMXrWFVr2BpcV5CaRrUQiHwajrgZz5tu9iSK473WgKoDk/hzEc3Nt6iGqzjeWqiyzJkAxTjPaHqIUhnrh4AVHk4M6dG5hEC4jpgtNqos/xoCiZzkHUv4QBbr93Hds7D3HqzGnUF+ZEfE/HL3Zvpzh+1GNDsTHmWhFWFptygaVXCEXwowkGeSCZlmboY6ldlw7jg85DjA468vd1dupk/49KVehA0owwCDEc04+6j/1b6xLsPff5z+LFF18U4b9Qgmzm7MaD6/jB974vtn1Xzp/HuD9A/2Bfms0xyyNiEpk2Asn4k1YUx2O5DZcX5tGqNnFvZwud8QDVegUBA8jth1gF8PyVK0if/CLyKMB+nOCV119HP4mxurwkehReE+pTHm7votvtCZWuVm1iTpyr2AAwwwOCB1ZOSAPzHJxaW8PZcxdQrZMKVaC/9UD6nXQ6D2VCrVYjVKo+avVIROe10BWNzN5uF0nmotFYRJZ72N7pYHe3g6JSoNs3PToUNGsAwSaG5xeW8cQTT6DWqIswemllWZrpMSjc7x7g9Z/8VMDR0sKcVNLopsYqkgjYqW0QUS81PaHogoRWJGA6FdCRuq5UT7SxYTlgMRUJT6hjtbAGZqP56ORSDTTOItTz8Pnjs8tnJ4mN+5UCDuoWtBrB51ocg2xgLsEpGXpWNK3/l0AqNpl9DUYZbDHQkiQCj8vSdRw2bCK1xjY+5Db5WXW0ShLjUqVUJc2kq81qYTPlJkgtps0HlRqVTIwDljodKfjQ93cGh2Jy/TwnT62UZLFxefIDo8GhOxnnL6GQsULETrp2wSqPvQbZYhhpg0gCDkMJC4VuZH42QIf7UNG3UohkgrecYAV13FcZgOjvunAo+OS9O1udUDBUBgCscOhLqVX6XYNGnc9nA3v5Oz3/aV5gGwIScPB+IaCmTkUBR3mf5YCc1Ve7tgvdjPc9DT84/sYW11RDNBgv06mUhqcBazkg1/GYrU4cBx6OxG4zosdZwFEGGyYsejRgLi/iTDqoPkwBh4JlAelMfkz1Ega48vNT4KrOjPY9s6BDs42POy8FHLOf02P8KICj/Fk9Lv3+YZQqGZ8TIq2PU+E4LjgitfpxYMXs/+jIzL532B+hu7eBf/6b/4DNO9/HFz7XxHPPNnHtah1PXgqRj68j8nYReENJTPoekyPW9YlTi0vabQSkHsuVKPIxckzguLGgkE8aaMrzchh3TxlFR87mWIG0DaRNhG8qDiXq0uHnWWUwdBjjDHVYgZgWE1SvYQXqR/Ztd0M8rm08zDEfNlAlWGaCWBq1ijBdKV0KOKZKkqkY3kb6lpJlRe4WqJT3f4gf9EAs2BDQwROiNkMBh7ZLf7TS5Nh1SNaREtjnvli48VqMtVLEowxVr4bAryIbZ4gnjA8Zg/oYJgG64woqjSfh+E/hp2/08Xffv4O793OgehnXXvwmnrj2IkLpt/XxeFYnAYKT/v/zAg7VIprt2DjBJgk1oUMwIv1QXFfWgUqFLCAWDnKEnmkT8akBjt/4zr89smBplpTfJagICYGZwaLLlKkCcPH26GJF2o7XALtzCtCgSDszIsw8NQJuAgvSnJhrrniBVD5kAmQztTCA5/gSjJ05dwaZk2Gv05FeFfxobzDGMEnRWmzj/JOXBAjEhYfPPPcylpfXsHG/j+s3/xJb9+6h4fqoM3Do96VaQQ4Qj+n6nT00GzWcWVtFniWIiO5YLXBMlaMS+BgcdBAVCZaaDXzu6atoL8zj+t3b6LN7cy1Co1pHLWoiHo4E0Fy6sIJ2HVi/dxOv/s0GosV5FAtz6FLiRYEkqWQMuhxgf30Ld+7fw/LaKuaWF6WvBs99EJvO134/RZKOMNesYG11Ae16BdUgROgSpbt4MAkw6B0gn0xQD31U/QJOEkulgmN5MNhDUrgY5wUGuYeM+o+ohmFSoE+3o9v3JcA8df4szl6+jLDVQOY7op9hxrs3GuPW9RvY232IZqUmVSIGodJF3mewCgQ+O1sXEqDzWjJLHFU80XKcXVnCm9dv4sHeAYKojipCjO9u41zUwNc+9wXsnW+DkHV/HOPVd97EaEIkXcGo28Hy3LzoHiSrO+K7XJw5fQFPPf0sFheXpRdAN5tgd2sD927fAB3N1lZWcfXqNcwvLInbUZRMRFeyvnFXMv8MACvVAHNzDaFkLS7NCZjZ2KTdro+z566gUmtj/f4m7q8/wJ2HO9jv0CnNZF95LKSlMSDmGKTDPVy7dk0ME/a7XQlUBRST8uNAhPQasLJiZPRQh1z0ujzI9BgHqo2q6Ik8v4KD/T52dvYwt7AigZpSTjTTrRn8PGVjzEjGNqQAmLbIgY8wMN1bHRolULPjGEvpwYidwx0Bs0mcCb2L4FGz+Bq4S6DrOGgutqfZaZ4Tg0CtJAgtyM7xKrJWcbwCCNI+9X9apTGuZKbiEdNqOkmmAIVggP8jOOOL71Wgw/2qQ9hUCG0Bh1Yv1E1Kg/xBYhynlLbE7ZW3EY9Ng0atzGpl09AICQYPAYfShHgcGqTzuuv1pUUuP8esECsQfD8XfN3mrLUuz1uukU3IiDmG1XjIFGWrTNyXBsLqDsZsUzk41IB/NvDU7urlYy4DFQUfOj66nyl4oamE502teLWSxWMlpUoQdOk1G7Cy+qrHtLu7JwsW6aNMTsg1dgzYUIqXglvea9pr5XGg4tiM/gygmAWJCl70kE+qcCjgeBxo2e/2puBdrw2Pi/cUz4VV0fL9VwZ1EvSUCiyPgg1Db3jcvuXzVoNy3FiYePak1OuHazi0070JfB6lVAkFdOZVPhYFHI8DDWKbWrpms+8j4NDXcdt4HODI0gSb6/fwzk//Efc/+Ecstfbx1a+s4oVnQ5xaOUC7uYdB9314OAAJrQEbymUQ98y4n8FJHYTVJvKYamOjT2U8w2x6AQajTLjMKlROCv+O/n/aWdzw4j7eh/XdWk2QioIVbhzhZE27DRwbCx9pDK4MKBN7Th10rbxWihK8GnzkzTUWa9CS9e7xp3CMpt3GtxxPahZNZeTIPDK96PZgBGTYKoeCDvHkzVBI+al88IdbSlOzYYaqbIjIg+U5E3ukLjAKTBsPMQLIPPiZL0J6JpelYSINQjIHXnUJrr+Ih7s0clmF663hn169i7997R42disIKp/HMy/8Bi4+9Zz0kPqor5MAxUn/P2k/J31e1x7So0T76BjXTq7DjCvu3LmFubkFXL50FevrG2LK85lnryHNGHe4hs7/aQKO3/p9Q6ma3t92sZ1mxdjyklJY6bJLoW6EajVAVGEgxYyACdImzHqT+uM5ooUwJ5phNEmQx4noGiLrJMMSHPl2QeTDdwMsLM7hiatXhOfe7fVQbbSFwpXlLrbW2XjNx7kLp8HeR73JAPPLS1g+dVoAy837d/HWT15H1XGx0mrDHU9EWD0e9tHr9/HGO3dlwbhw3jRYo26BXG5WWxicstkVA/4i7qOap/jc5Yu4cvkS9scD7LEZnW8aWDUaLRx09rC7fQ/1KEfoTOTnd9+IUZ1rI2+00HdYkKJdOtPcsWgu8kGM9c0HmF9cwAqbYwWe2IV2R1YkT/FNMkZejBEGrlRHqhE96lmZaaF6/kkRJQ8HPexubWJ/ZwfM+soDgxyXaznGSYrOKMHeIEEvdxG7Ecbsj5AWWOoeiBNT1Kqj0m7Dr1eRBR7GaSKWrJ5rumQPugfScb5Nzj9LsBZ01IKhjBEzAwd7B7LI1mtsYJeJ6HZlsYH1zR2MYmaQa5h0U+zd20KjCNCOqjgfTxC0W3CX5nCzt4vdYgzUPQyTgfDpAzLGJANawA9CLC+v4sy5C5ifN5QSCr4erN/D3evv42D3oTgN0QGLXdu9IEQjMBxx6bWRG91CksTSw4MBD+cj/l8EY0mBpZVTWDt1TqoG7D7a6WfYuH/fUIZcB539Pdy/c1dcuXgdfvGrnxcLVD7YNCfgA3nQMT0/RENA4H1EVGv4/kKrETHuWMqTvDOoubh48TIuXLws1Y2NjW3pXcMx1UaDmgHmdwY4FSTIHAftuSXMr6wI6IgnQ3GVY0UxyhKxIWbZm4u/aqTEe0RMGAj1rXCMnXBZteAkwuw7tR0wDl8y7Zf6kfBnPjenzp03VrLW6pbfVc8hImDPPP9aUeE+edwaMPNndcjidRaaWaUiFQK+FAyo4Jp6Ea0UcFu01TULijlGrbxIjxk2URyNp4Jkwzs1/Tw4f4kInNW+4XAa0PMz3H6vZ1y6pDJkNQllwKGUJFZh+TLgKRE9S6ViNFky2VOvZaszs4E1j4O6qnJFg9tSMKXgo1xZ42JQ1qLoZ8v3WPnnMuCYruHaZdxew3Llg+85kuXPTFWJYm/qUlhp08Z9BBwSA8ysD+X9G3MEjqPRrxHcczscc1q5Nls1+ZnvKet8+LuCkPJxa4VA/6Zj9diA1p7rcQsv/zbrInPk3AUQHEZCujiXx4iAQ+/NchVU++6wwqECfV0z9fPyvQQIyuOmz5vG4o89P7VUnamQfNQKhyQfSp8tH6O5Boei+eMAB+eTcmxw9G74eBqO6TGXAEgZcJTHTfczqwqQeXhnGzfe/ineeeOvUA+38IXnWvjKSwu4dHqMsLgNJLdRcToI/cT05yI7Q6xguZIaS1gJgLWvBkEGxdES3Jqu35K7t7a0n1DCYShKaQTkVhvB6yCggVE8K2G5aZbHpD4bH8uXOWNWRnltSJ0+7JpqR6VMiyoH8mVMY99DPSgxHe3NETtAwmOyUt/5JlDQ6bCP3DUGF+KMyy9DZDHFBmlKWNqpjJ/dGcW7IjaZUbGLVjcFAjbqM764cvp2XPUWkC7l5kGxCKgMPMx4HWpF1De3VM2ZvSHtZrg9Ao5hCCQEI8zzFnI48uUrhkkZgIUoUJevzKkhcyoonAhjt47NSYi//uE9vPKPAyB+Fmef/FWce/pFzK+tHDHlOO4wjrufZ993EmB43HZn5/rHv88kz+RVuFK5/tnP3sLbb78twKPeiHD1yWfxwudfxj//82sCQL7ze7+Nat1BFPnCtPlUAce3fvdfTzM0emAyUVuqg2RaEy5KKTW+ElhUa0Zowge21jIZUn6GARsnZ/YT0AW7O+jLQXukVUi3TDqyMHtgHKmaURVrp1fx9DNXkeQJur0BgrCKMe0a0xybd7bQ3dtG1XWwstBEo1VD7mWI2k2cu3QRnfUufvb6G6JJaJAz3Gph7exp5L6LSZbi9dffRJwkOH3urAQa4uYkM4kVm9KpyuUxDYHhAEu1Bk4trwHtBuLQx8DxkICi9gxJHouIpkL3oV4HDx9sYOf6HqqNFtxKHRO4GItvPh++DJPhAPWwIUJKZo7Pnj0r4mUTIHOrZkHkxEKaEoXzzHiNxrF0NadmJgkScXxZWVyRazIcjJFMjPMPF71g74FoGWivmpPvGURwImphOMl5yPcfCI2NVY5KvSFUJXbp5EJkSqSGQ80sO7UG2t+E50AKUTbeF6BJSg+zCbREpsCdnPhKSKexkRxrQvfA3EeWukIZunrtKRFzDzpbqLXnENRreO/mdVy//gHoQ7ZAylO1KmMmGoGB4eKHbIZXMcCWmp5JTOrRGPlogDyZiNidWWnHp5tQgDBypxa4/Iy6KPE8eA8mPkXDFFc76Bx0ZXuhtU1uzy0g8usG7XsO5tq02B3j5vX3cf/uPWPv3AykUjJXb0qVjgYFk+EIkR8glerCRLJmFMxK4Mmmkexjwd4RSYagOWcE+fFIgs+5hUWcOXNOXKr2D/oobMdvCnWZNee14ERAtyCCmzAbyrVdPn0eF554AvVGEyP2TTjYx3hILnLPAA0hm3sCwmhqwEZ7fHa7k6HoOLhd0m/4BFJcyVuUIGfE3i/SLNNkogWQlPqE5JY+pFUJzUrzd7GVnQxMvxibkS+Lxjn+vF+1esTvSs1Se15Z0CzNiPe0NoY7zMwY5yDVjyjg0ApHPB4dmb/0PHjuqqXg9WVArFl+glt5dqwYWEHeLODgMbAH0GF1wAA3Nsgj4OA4dfc7U0oV36eVHd6H3C5d6MrVBW5zFoDoucnzPRwKpUm1DuVg8bify4BDg+lyMK/UtHLQyPfpnE3OOseC9xrnJz6LBB8E2bwnk/zQ1leD5PL3PDGAUPquJJl8fm5ufqq1oeiSAIbnrBQqpbtpAK7npcellZ/yWD1u8f6w7Dk/c5JoXAFHOWtfBiXsL6T6FF7HqdmBfVYmtsKmVY5H6Gu0/tM48RhaFTOP5dcjwKMEOGaP0cRpH17hUOep8lgfAYy2gmXO+VDDode4nOMv719//igVDr12s4BD9mmNaB4XQJUBB5uIbm3cwds//itsP3gFF88BX3l5GZcvZFhp76PhbyEqthGhCzebIJ9IkxsUTgUoQjh0rLOicIqo4YxFFwqfgMNSk2yjbMMcd+DRFOeTacat6xOD+tAE5MJdYqTLuZq0cv7J6BNIXXTE9pMX1cRTXOscBl0K+mzRYcrq4f0kjWYOKxamcqFgwPQuEykE3bfSEHAagBOKAQmRRe4nSL0JEo9jkMHjOsGAXEGHkXVYMFACFdZVi3Mps6yi1RBkI6UG+8XzpAaDSh3bKNcouqeVCNmyHr+CDq1wlJo9Hz5EhzSuxwbZMoaGUjWhFoHLPwnbXEd4bgXgiVieEwSvM485ouUqaHNNwyF+xZ6PrttA7J3BvbtNfO8vdvCzH+VYOv1VXH7h61h98goioVk9/nUSoDjp/z8v4KDhjybiAt9Y03e7fUkscc7e2l7HyvJZrCydw5/96V/inXfewb/+7u+g1eZ4JBIvfKqA41f+p29LkKHZJqVSTTN8Bb3aUwwHLCGbbB558p5PBJuhmwwl+DI2mJ5koBlA+xQeuS4aXHws4Ki49GRm1+GJOFPx/dlwjMuXL+HFl18UDQAD8HqtLRSbNM7xwa2f4OabbyMc5QhTF3sPO0hcHz6FvHmOOQqKk8Qscr6H9tIiLjxzDU4tQuy6eP/9n6DTPcDyqTMYsm/IoI/MNqrhQrvsRhgWbMKXgfQXb1JgHBeY1KuImcnf2AFYlaAwjc5OCSlNGfIxKxgJnEaKdmteOq77YUVK6F7kSVWG59k7MDah/AcD8MZUbGosVrM8lACb9pqTdCLdurvdITY396Rpn+exMR3FssYCMYzY9boBj8DCMQ2hpDm81QowRcF5y1xHD0EUy0THUDP0Q4ROgDxhBcMVVy+KqRlE7e13pJZaq9elG7drA4WoUsHBQQ++F0k1SjLSMD1DWEUYZQdYaM4jLCLUopb0YP1g4y7OPH0Zz7zwHKo9oFpvInddvPHGG3jrxz9BO/BxmZodz0HXC7C7u4O9AwKbAh6F/lkiHEK+WCGrBj4ChzZ+iWSsGeiy+kX72sLLsLp6yma0Q7lXOa+vrKzJff1wmIntrwTCI5oOJOKG1huaZo1FnEozPRFKuQVqITUzpOGMJXs/pACfVbPCwdrCEpbb89LoshXVMGBX9XwsHYD5MNcaTUMTgSsgZjAc4+FEhXqsrBn705RCPvZBcQPM0SEiSSSAlb4ijYYEgHTauiirYXsAACAASURBVHHjBqJsiEmWozo3j8W1M6jV6qLdiWmF3OsCEXkCroyHSyDphegc9LBLVy0G1p6h8RAoGrfDQs6ZAGFpYRGn6qZBpmoHNNtuqGU5JtReSTBpGtDp5KXNFZt1o+lgVlt69GSZAGzVgw16xkRCurbbCgXHiOcp27cBq1LItBrB9/NvrErxNVvhmArEJ0P5vwb1Wq3QKpPu0+gqCKxMMoXJDBEsM5lgEwBSAbXgR4Oyg35PjsMsDKY6woofg3GO2WjQt88aqaGmwR3HbqrJsX1AFMjxeHR7eqx6Ljwugk2OpWb2yyBDg8DZCkc5yNWxUB0P/6f74TkokJtqDSxNdmNjQxIb1BPx+rH5n1zv8LD6VQ44dSEMXGeql+H6wLmOY0NLRb663QNTqbOdxXmOWtXSNacMLDTY16qM/v64oPy4ILwcvM66ppbBhAnYj1YAysEx3zuOk2kSg9eJCS19BvhdReN6Drpu6nbGE2M1qddu9ntZNP4I2OA9J93FD93JZsfhJMChfThmAYduUysc5ngfBRxlStXsvcjPlDUcxx2/Hl8ZbBz5eQZw6LjpeSrg6Hb28eDWm3jtn/53eM77ePnlBXz9a6dxZi1G5G4Cow1gtItKniD0rUx5UrAvHDKOYcFKQ0WcmCQ7L/awI8AbG9qPJupV7kxnpdyFRyc5ViLKA/8Rf2YgnXL5NTKnqSRDHD0Zk3sAWc82V2T8BYzJksEmlBBwLTc3qqU2mb7d+rtu67BSZipWgjNY0LD4gyAioFMoA2s3koPJigwpCx9egcSj9S07j9OcphDmgTK4cqGFHlYo5DBZ1VdbX3F+p5Opoa2JLsR+zwiqqBVzmWjhF+c/2yZQaFKlRoc6yOI0ZfQr3Ob0xKdvPlb88shVkcKL9LpiRYZAqoArwG+qaZ9a8ErzQsYBLu+XQpLQGeMdp4HCX0YQnEPnYRuv/KCLf/r7fezsruLMM7+Mq1/+KprLS4+VdpwEKE76/0m32kmfJ1WQcxLp6ZzzyezQ9Y4/O26CybhAPHbw99//odDTv/0//yYWlth/byKA7FMFHN/41m/KwlIuu2uJWCZUN5gK/vg+LvzaxImfobi7vCiUt8WfGzVjr8kgg25WfNUqzAabrr233t3G+fNn8Uv/4uu4eOkcCmb5CT2LRDLaSS/B7dffQEAxOBx0NrexR8vRdgtzp0/DjTtI6Ww0iFH1I5xeW0ZjuYmkmKDX3cTNjT72Hu6xsweqEZvAjNBNE4wjH5SbRkTfev58qsYJJr0Bxvs9JKMxMu+o3SRtWRlUNKo1GYeoaXtfCPj3gaACv0o7SHbyjuClh43fBgMjZpXsLJT+wVSCdXQhzcRzJVjp7O8bPUGRIk8LxP0Yw95QqhsMykM2peCE5RhXKj8w1SWPtp4UxrqB9DqpWoFveXEvXyMGXGyu1jsYgI5ki4tV0dTEY8KhGuK8M20Mp7bIxk64ZIcMAiy6JVWFa7nX2UKjGeFLX3oRg3iAPidVv4XNzS7efONnqBRjfPbyKSw2Q8RJKMG5OGINBlZDYXjh/GKTR6XJKCFaMvW2O3E9dEVf0ZpbQEpXivEEy6dPC+2Ozlfr129JAMXMq2a9xa7U8vrhmiZ5UVARp65EnBk8Cb4Ibu53bmHCxpNFJi5ZrXoFS3NNNGsV0Xp04zr6PdrqevCiUPQUdCHjDM1gdW+3L+BFA2rtUM5ZT6yHCeR8H5UokB4b1GewbWrvoCM0urGtNoqhM8ElJ1BtIsXxaa6IuJdjyMw0s8icWBhAslrA+5Xj59pO0QRdHFepIEUhrp6fw8LcvDSAYnaLGXOOZ3fIykmOLDZWtqRskV5BES2zQAIuGA8FwynYC/g8sHdJRIvnUACV6J5s0zl+VyqKdnqnT7uK0HWM9Pg4LgSVWjng3MHz5PmpMJuVTf7Oe18rBwQtHAcRzIVG6K2gh9suay1Y/eHn+BndBr/zfuHnqBlTK18TcM6ZxoeZAUFpZo5PQYTetyoSLwdpx1UgJiMTjGv1R2hgtheIjBuznKWqyGxArtxo3a/O4/r7bIVDPz+tSlshPO8Vdgd/8OCBgA7eUwoKy8HqbEDO/XGceQ6synHMaOkrwajtj6I9XTh+ZVBnKgemqaCes46XnofS605aeB/3/5P6RMjz+iG2uUy08Zw4FjwfnouOqVyfaWNHMx9qg1Aej8zdRWRMGQisaRHK4MvSA3n+nnRePtQ5UKRrxtickd7Tjz1/0fo96hKlfxPKTun1CGhgJdy+ZisQ/HPKPg12LtZj4fsOtTMfHoqTJjTtPi2BsB6P1S2VKjyKd2ZB4sH2Lt74hz/HB2/9MZ5+NsZXv9bCs896aDZ2EA9vI8gOxEyF8ZGX0KBGir1Go0DAwV1KFE+wwb4U1geXPS7EBcmIF/jnKZ2KNCz24qLBDG3mP+ENKJQmezwKKMy9YYAGq+PctyRBGLCroQ7dsnjcSQqH1TTj8qJ9yqVbuDhIMbgXR0sbpJNoLT+bWNoNqffz4ZF5kYyRDUdighM06sKGGDs+xk6ERNywWPQg4EgQZFwHE+Ee5aUSjzhfcc9yg9IWOxV0RE0sAYXOR57cM7QyZUWFFSbTuJbJxCyPkWdMaGVisc9EnxZmzP1pkwBkYSi3Tcd/qmkpX5ByicSWN4ynLmhqIgJ02ZC15DK2XOaLlC07dAZsEKSYL7lliioGQxJHGcOexmS8hts3qnjtlQKvvTJBXnsaL3zrt3DqictigjT7OgkQnHRbfZzPH/fePHOEucJ51iQXyHAAorApzCWOP63r9/e7+KM/+j/Rnmvi937/d2RdC0M+PDlSh/eog0rex298/RlEfKZprf9J+nB87Zu/Pp1wy8BBJ3wE1SnFQifAafVDOMKkrJiJdDbTZpC2CbjpCMPnmrqOiiyorkzklaAhGfPl5UXUmFlHiij0RHxOwLGUeji7vIwrTzyBih9g8+5t3O3soRv4cNtt5JMeQieEM0hQLTycP72MhdOrSCc9dDrbePP+FkYD9q/wEHlV7PcH2B+PJHPNHDptdGWxT4x9Z9UP0aZI3AtEk8L64pTjnfCBYffCQ95+1DC2dYTurJykhYeUmVs2oNEMhQ2G2ECRL2bDNZPMDJKKSWWRYOdP1xX9ATOdnXgo4CRPCgx6QxOUp9QrxEiL1HbxNJxPqciSEsMRtdeDzfW4vXLmrQw46NpT5CF6+6T8jLG4WEe9zoeUPRgaiJ3eIQWME6LSMeyqwCoOn1hSVggiSRIj4AgCB5/7/LMIigw/+slb2Nwdo1pbQuB5WG1FOLtYQ+hQc2Iy5BLc2aw6AxDlsZPWNM3QWpGXOIzZjt1OMhGrYbp0UTnGa9CcX5AGd73+EN1d83kNAGWRlx4xxhpu+ewZ20ndalWCQPj9/D+PgVodZm2H3X1k6Rih62CuWcNcw3SVj4uagIy5+UW05ufQHwyxubMrXdZ5PnTDYjdlnQw43uJyU5hSZ7vRNq5SFOtLA0I2Y6OvgCfivXFmXOBcGi6QsuUaoMrMH/1EllaWpDrC+4JuXdynisIYdNO5QyZxK1xmU0gdZ0kceBkWmm2cWl6RBoK0fSag5fsJcgja+D4GWiJsp+5DOs/THpbPP4Et71y7SLDLK4MqjyV2D75jHKp47Pzivnm91dWqyE0HbFMhNcGPCooFcPQNQFKAwc/zpRUA0jX1muq9SUDAcxfNSEwRve1cTwcEq0FRmpd2JVdamC4AHEM5jmbLZrgNKI7CyrQrOd9L4wUeW5kCxeNVmpbqV2bnRg3i+LxzfFSzw/PSc5V71HadLwfF5aCRAFFGvyR0123z72XAMRtYy1xkKVU8X95HBBwEWwQcHMNZ+pMGsvqd581z5DkQcHBcSQ3kSyl6Cij1vQoijCbCUN9E0Gi5xrxeup4oaDlpYX7c/2f7SOj79HmU5+hDAEc8MS5ber9pokU/T5qtrotS4Zd7wT4DnB9Scy/wvp3G1hJJmuumgGM6rhI8mgDqowQbBP8fGuTYZrx6j8zeR66tRJX3Vf6ZCcXyvaUxwjRWUH74Yy6AAo7pNj8W4Ciw/s6b+Mf/+n+gXrmDl75Uw0sv+7jy5BDj4VvwsIMiLqSBbJVGHRw7Fi5koG1zMoqG7RAx/hDjIzaL0z4PDIRtvwxlpzG5wj5g4urDCqV9Bj/2PVgyYJJt22S9sHksw8oNAgncEoYVnEgleRFIMzvOtaSfcwylZuPwaWe84cE1HbkQBFW4HquJyn0ydGnpJQKyLCRjCjfbRSPowUl2RecYNaoY5iHGziJidwWZswA4VVl7IsSIMELgjJCgh9ShUQpBj6GKC9WLLokSaaTwyKqQkzOmQUzEGVASoEibcHKulbTapdEQAT7XJL6HvZEIxM3fhCBoEI0RsEszkBkKVVlLohdESjH2kSp9F/pc2gayquFOuQP7ZWhsUgEp9UrhzwI0VLfC2Cmpo0hDxPkQSZEgrC6j3ngaD9ZX8fffG+DVV1OM8ks48/lfxPnPPo9qw5ihzM4zH/vesR/4KHPAh+2LgIOggvcQH1VJwt7fxN07m7hz+778r1qpY3t7R+61X/jFL+OLLz8vcfFw2BOm0qcKOH7lt353RvRqJuDphJ+bwExPvDxhCQ3FAg4RkNogUOkNZiU0XHJZUJhNZzZSfJJzyVbWG6FwysOQFB8f9VqEahhIPwMi4tW9Duabc3jyhS+gUavh4MF93Bn0cMCeIOzvkOUgTEF3Anc4xmIQYX6VDjITdNfvYavGhl2BgBIvdzAapzhgLwkKOj1P0iFcdPrjEQYjk62lcLpZrUm2t8jG5sbXLFJm+JXa4XeUssO3efRYExW6FoM1cd9w4WTGIYfZXhN0mADSjKMrWXGev8kU0BI3EfoLaWq1ahXDRoTAr0hAn7FhInUoMRux9TCeDNF0Tb8F5Z9rcK3ZfF30y0FIGRzyhnNRxXCQCFVnbiGSLL7nVuGzR4hrgmWCWrOfw+CdLkheaCgbU4cJJ0W320GWT3Dh4lksOAHeeOs6uqMCCwtrknFvVnystiuohQX6pd4J06DWBkpcvJeX5kXkrICE9neS8Q5MgEoKFHU5pDZQt8AKB4MMN6RVqYc0o+C/IVlXBkWaIecYcJtjf4zJJBaNzsqpNSwur2C308GNW7clgGd7N3Z6J+2KzlAyzXvUQ5iu56wChEEF5y9ewuUnrknm6vrNu7i/8QDxJMEoMTQdye5amhj7P2gmm99ZMatVWKnyxN2NYnB2DeexZjAVC5lHeX9RS5Sa3iKSXc56lsJiqGYM5AmQGPzxfCMuSPZcxc2KP9MCzlrNSmAc04TAwUKrLZkQHhPva2ZludBwrLkoBK6LFru2eo5Qicw1MS5PBCdc6EgbE30Q7xkxRDDgTe9H3S91MUJpsp7pPG4VnmuQy21w31KhkWfn0HpWsssZewCZ+Ul1KDwmZui5PT4rfduwUKqSNkvNbL46Z9Hggp/n7/w/f1ZDAAbcftU8t9wXe0zwmEkdUmA3iQ+PTbUHGjwrANK547iEDtdKnje3JyYEpeaD8pxaUW85YDwSNNqOujo+5f/pfssApVytkL9nhQAqnv/CwoIADgI20ZuVnLKma/uM206ZXsRKIrfJRIkkPmxvDr3/9Rrx74eZe1spLfUq0Xt79lw+yaItFPcZZ6sjv1uNRHnRLl+n0dBQCbUqVj4HuU+t5b+h8BnAQRCu9wB1b3zeRAPJZ81ykNgLRyixLp/lw/z5bIXjsJLwmLO3FY7p+jQT7Oj1Lt8f/Nt0DLRnwTFVEnmuKbQumWJw81odk22cADgojD4y/BZw6DlLUk+DKzsMnDfi8QA/+rv/jHuv/Sc8f62Cl15awlPXfLTmHmAyeQeNWh/pKEHo0Eyd0xPXW19opRI1w7pm2gw2dyGAwwrBzYKuIIDBvAnwD8NbGwBLHeGTiTh4WXm5yQrlaUq+jLlJP4TPedknNdhHKtbcEQqHc40BDzQCYausSmMBXkAaDNdf/o1VQX7R/MPBaEQDEM5Z7KNbYML/xZzP2LjQRTxxkI67qLgb+My1EBfOcu7voPBD3N/O8N5dD/uTU8hwHp6zINbrdTdG3e3D94dozFfg15igY6LUReSTScE+a1wTU2QJE08xAjcXOpb0bcsTeNSAuh6SYQYnIZBg7zauWQQdKVxp6EebffN+UtwYiVnCmN4R8jfGjVZVfqQL+fFPxKG4nZodJHUgM3oEuKQ/jwGf3dsPAUfZ/2r6KEq1B8DYaH/8egEnyjHkmpfW4XhXkOMaXn01xl/+1T082G0Jxeray99EY85UeI97Jj/uHPbzAg7PDU2lVSq5pE4n6B4MsN8ZYmtzR2j/TGjz3vrc5z6Li5fO46C7Y/qfkF73aQOO3/mDP5zyemWCsWJxXeA8xzTIm13wdFLmBZCH2WbRFXjohMuT4f9Y4QikSZXpRE4UzIWOol+ZoEW8lgulJAp9VMIAzXod1Tu3sPfggbFprUZIHQ89P8BBDiRBiIRZfrrSjBNUJon0v/CSGJXIQ61Zx3bdRb3SQOiG0jk8DKqiM6B7EYXVAy4CToEeO3B3D0QkykBjcW4erWYT2bg7DXY4a0gAbzOsPMeDwdAsrGkuwacEuwRDrMCwLCqB2KGTC8fKZO1M1UFsclkxAVChqsOK1CKXYxChI811PDheCFJWSBHhwxwnAxFT7z/YkHNxXF/E0CYomyAn7aygIP5oBmx2AWIFJ/BayCa+0DdqDQf1Cic+EthCBNXDPgPCy5QKh+H8i02kdHo2nE3j5+xiEg8xnvTFmpbtArcfHiDJA9Rqcwh8H81qIB3U3Zwlydp0fDVAOQKSirEE67R2FSBbCrAYbHJSk/uWTReZ0Wb/kZFxRuKYZOGcBE5XrlyRrK1WOjRQeuf9t3F/Y12oQgQca+fOCD1ra/chfvL669h5jw2jQjQbDdQrFfhegcjTe9ZDlnYlkKg353Dp4pNYXFpFbzDBw+0907ldFodEypomE2/oTGb8Rqi3mpIR5le70ZQ+J93uvnSDZ/CXpNaCk3XQghQOLiaZaFF43h5dRmzDMWaoyb3n9vk/VsmqYV1+Puh1BYiwd4hk3W1mevXsGsiPvnvzFkLPk+Pg+fL8GSjxfu53DxD6LuaadSzPt3Dh7BpajYbYNXe65jj0Ghj6WyZObGbeOKR08N7T+UWrAq0V40bGYF8qMnauUc0GvfE1QFVgUAYvOYM+WwHh+zjmBFtaTeFx8HVYMTNOU9yW/C0wnbZ5PZSOptsRi+DQgEUGSKwCNJuGw89rQUDY6fRk+9MstgVHGlD72kq+tNKUAzj+zHNVQK10Vv5dgFrJRaicadbAT0XjmkQ4LnCenb/LCQef82nP6FR4Dba2tuS86FCl/SZ0m2XgoutBOTgn4OBn1FpZgYN+Xp89BSCmalDqWVGi6swGuR93odb3l12WjgsADFOlFPDbe1nHbL/TnyYqjH7RcKC1QsoKl4yFa4ATQYdW86RPlVjKU6uUyGLPZ49z1TSpR2ckG+Xo8yLfZ/1gHzcAJ4quDVAvsxLK98hJZCFJpM28yoBj1tb3kfdKsPgooNJ54TjAMRjs4x/+4v/GaOeHeP7qfTz/zABXrzRRi6jhm8DDED0mVJqRAI5iYqzBiWVc0kACUqkY/JLG0IKTVeBSIO4MpL+Gywy7YgiuaXJj0FmTAnPDwqCeQVST6qL0CW5A6iOdoCWVgzxnnYRrFS1TOJ8QYHCeriLOAqlEpBndQH2pig1HCQYjDxsPHewPKrIOjMc0IyHnnn0kcqSJgySlqY/5TuDB/9EBkT8zURcx0VvsYXFuA9/65jJeeimC422KPuHWeor/9CfruH53Hkl2FSjWEDkBKs4YNbcD3zGGJdQFBr6HMHIkrqrwe5gj9NlrJ0SrEaBR99CouahWPDEVatQjNCoFqn4HnrMnblgFafL8Yq8TfhVsXssMPEf6sGrCGNGUg7j6pCcAjkOAYS5RCXDIJhKptohqRK4vG98ajYZUOSyYUSBKZzF2ZxewwnIHjWpYfaGxT8FYMRfDIrfawE4fmGSr2N5bwN/83S7efidAc+WX8dyXfhtzS6es09knA6vlZ/Sj3nrHgRMyCMzcZPqBMfHBqgepZgSojWYN3YO+GKGQ7tbt7aNWN2Y8STL+9ClVv/6d/2WawTDBpHVIsGV69l8oLyqaKdFBYBBcnsjL1RFZNDzzfwIOWtFybqew3KAt2oqGhl6R0AUrlq6YvMAMttsMmPq76O3uSHO+/v4B4w8E1QaGBXtZpMj82JYBc3GPEmqKU6DVqmNpdQUdcJKqilDaLRzUqw3pg8CFiAt9Tqca5NKIb5Ql6E8MR5xBKisd4+7eoctMZoJHbTAjY0G7OaWI2iZGhi1objS+x2RszULE31XIx/0PkomMi4wNQcskRlA4EnzK/kcJ4rxAzEWICwc5j0jhk5JDJ6x8iP3+CPvDESYsFXNi8IEKG5L5wMhqbMo37ZFr6OeIggVkcWTsdv0UUZVZHfYrCVBvVixNwDS4UgBJ9wMJmjN2T2LgzSyL4dKzKSArMBTDU2/R609IRZVKE/fdbFTRalZZSJZJsQxWy9SFckAtrl7ks7IbfMW4kUmAaKs7Y2YQhY7GCTuXoJIgIq8Y8SoF+6LLsO5KDIx4Xdw4wLvvvou7D9YxnExMM8p2S0Acu4izeiZBoOegGpLHWUHIrtWsAnK6SjtSIWHQsLZ6Fk88+ZT0iGEfAlKzEEZyLAyEt7YeiJ6Ezj16L9DKl9x5frFhGgEH38ux5f5v3HxHgPmE2hILZAnu2PmcQSpd3oQjTm554GN+YV4yzCsrqxI0NqoteX4ZRG5ub+Pu3bvCv+T4cfuVhaoA3u2NdaEicEyZANje27UNpapiB02r5EY1QKtWwZULZ3FqbQXsEi7dZjlviLGBARsEQxJY8ffM0HJkKbCZUv5PqUaTwgAWzgHcN68Pv9OKmteIOhZJWIQm8aGick1ojAeHlCsFDhr4Gic4E/BpRUm1ErymfMaF6WDHR7ujc3/GpzyAG5rnWOhZw4kcF4V4mukeT0ygyZeChrIInYOo93eZ1qhzqgaDPFalHmmFWLbLRbGU8NFnd/p52wm7DEbK8zWPs7wQzSYcSKkihUorTLwneCx0qeKYz2bYyxWS8rzP8eG4c3yUEqaAw8x5h9RRPWeOr6HcHL5mz/W4RfSjLsB833F9JMrbPIlS1euaDrzasFJpYfr8MtCd3tsWdGgzSAWP3B/nRgUdArrF1YfRLakpJQ2Hgo9H218cf9oWcBwbbFjNhALMMijV988mpHQnCsJmG//pvaWfP6kxIFNwHwdw7G1v4Mc/+C/obf0Y1y4O8cu/2MMzT+yhErL56xjFJJZEEp0YQRYEA0JWi2g24pLKPJbkHx9sVi/9vAVkTMSxkR8Bx+gI4NDY1lCsxP9VkqIiAbDJLaEzSWXGODua9Z4/87oxpciVgN+NrkKEI9KhuwJ4KyjcBUknZlmA4cjBQS/F/sEYvUGKbo8NehPs98boUac5ysE5ZTRKMRwHGKWLiPMF6SHF4JH90Ei9Msk/rtHcj2FX0E2SzZBdUbua1gRx3AXyezh/5j6+89ur+OIXOPfeRI4q1rea+I//5SHevbmGUfoUsmwZLufKfIgoP5BkFgpSZsnh5/3KCgXXWK7ZrPwx2dWF58WoVBxEIasaJulYiXzUoxSLC33MNfoCSJotzus1tNu0/Q8EuAQ+txWDBu0EJQ6YKE2EsmW+eL2Y1C7rLnhP6e8liCEXRwEyrxordKaBnZV0GFApTlp8K8G+DKRUv1jld9m0I6fBAL9YlqE50EDoZE6jitSZYMh1JQCCOhs9tzAYr2D/4Dz+/M938Pf/EKM+/0t4/hvfxqnzl0xvkJ/j9XHmv2PfW3jSLoBTjdgskyVBMk1GjVCISTwSh03GTX/+53+Kre0H+Je/8g2cOr2MHsEHe5F9mhqOb37796YLYnkx0YWNAlrNoJYXA11s2BxuNvOm/5PJyTOWm9yeOOnSjz1kJ2SzEDp+01hJJsYtiHQr8rJlkKQXhIt0PELkFMjHY7FzoxhbeoKEVXTjjqBu5KQEjaUzcxiFKNicUKggJkUxGo6FJ0n6C8XPScaHxzyUdKByogBBjbZoVpiaml4dbCbHxUU45lp+trQinifte8sgS1IiJGnZIIFLCxcbCZ6FWmLOmw1Y+HvumiCd40htVjyeiCsSg0CWs1ouaScuyPWUhTuZIB3sA8O+VHLylo8Je244AVK2qQ99eH4u1QN2TXVcQxORsbYBXzmjxwqu77aQTCoY9YcowD4J5lhZkqWwmD+bxdPQmChe5jYYRAilzAqRxmMTFNPPfDjqC6qmQwhFSZwc2amZWhkGGY0mezE0ULP0IA1ONNjSY65VzAQiQS3pRAxkLU2Jx7CyNG9cY4RuRspXIQsOs9HD4RhpaAJavYYMKk0Wv2IqbHELcUo3sAAOt+M4Qq2TjHezhZ7lMfL6k3KytLQoFToVoifjXQNCpaLQlirK2dPn5JhI3dnc6aNaq8hnSfW5fv19+c6JjsfEkjGDNFYjVldOSf8VjjknTlK6btz4sTj9dPvWNjioyALLc5UgZlhIQERtCOPTZ57q4L3rpuv5wvyCUAOFM5xxQbiLt94thF526cplARzv3nlfQGEx5qQPjNk/IQzExpcg3AN1D3ZCdik2c439dLOJRpVjSX6szRLLve9KA0LloKd5y4C/0WhKS9F7h8dN6qOCD3kWrRuWNiis1kzXdLVUVUqcaiaSMRcomzyw/TRMJaIpf2fsUd4m/6YicN4Ds4BDg0TtNeJSgWpf7MPBKgCphAZc0cDBPBNKu1LNgd6/zCLpe7W6U34Ode5QMbVui7vkNlXDocdwSEUyfylX/I6rCkwrRXYD+uzrd7LBeS/TWYqvhw8fyrgRoJvKzqHG4bj5Q/9GsMXtsMqmgILbU5G1XvNyssNUGQ0YU0XHcAAAIABJREFUnQ10dbsfZ8E9bl1nYml2G7OAo/y52YCamWSpRFtAqJWs6ZxoNRAMxuRaimOgaszMWifzl2MoMQQdrFDKvSB9zUzlUue4Kfiwke1JlKoPa5wn27SB5yylSvdnqL+Pjv/0L1KlOczSToGG/dtJgIPdsI/oUWY0HFPLVwDbDx/g7Ve/j73b38PXnovxP3zFx8rcBgJ3Ay7oRkdwZr1MJSVt9BkJbUyZuabLYcGAmcGjeTZEKyEaNml2YZwQbRBYsLcYT5/xqGFkGTvVkanYe2yuyliXYnNWKiUBYCxfGbTmpKs4VaQFJes16VpeoIpJTOOXFPt9FxvbTN6E6OylONjP0Ou5GE08jCbAKE5lPUxYoRdatrG2z6dVEFKbm3CcqgT+knWXFnZW5MA+ItQmMAMv9wsZErTgpQazIvFyGvQQ5+/g0tr7+PavVvGlZ7qoOJvwnVVcv72A//jHE7x99xz6uICJdF1PEBQpKpkjPZ+p0eCY57SLtYDKaB9YUZogc0YonJFUIngcplLA4wjks47TgeseGHNVWT98NOo+mjUPtUqOpfkQC3MelucDLC34mGsAjWqOagWoRimydBtF3uFMgqKgzQ8p6rEkRn06pebU3qbWHtgI1ZnYpDGAsGkCVk5Ir2OvKrJamLQVcj+S1FK9LN3O9B4h4LCgQ+5VVjgIVlkVoQEBqfjWZMBeiTStAM4lDEaX8c8/KfAnf7aObv4UvvQ//jucvnhVDFs+6evjzH/HvZegIk4Yoxl2BeeeD96/idd/+o5Qq7i+Mo5m7NbrHeDJq1fw8pdewPwCtSiZNP77VAHHr/3+d6d6DR2UI8CCN5pdyGcnHv4e2u7KmsUrL4j8/8RyojkR84KybENaDbOofDXmV00mLc2ENsP/adZbdA3VCMlohDa7R9cjsUYddfsY9kemMlJQhEvEP0Yas4cHsx0hxmmGSZahQf5jwQqGtBuEY/tTSMXBNyVZBpwMrgreiMzEkTzJbDmlWqHJZkrAKhUa26fABsqgzWxhNBSmOqSuVzaja12CJBApTbaHN+AhYJFSvG2aqKLT2jBBThoOXaBqFVRo47nfQbzzEGnvAGMvh1NrIq01MQojZKGHSp3jaxxQJr2jFavZDKlbcxG580gndQxID8uGqNTYQZ6lWoqTzTnzGnG86UJkQIHN6jp0nHClTDcYmOCPUyeFaazGcNzprsUJnJau3H9/NEBc0NkmxKmm6Ww9uyBqwCH9XizgYPldBPa2YzPHO056xjWs0YLH6gb7dliOPa3gRonJkOs2GGQy+J9WOMJF+f3cmbPitMVgdHvrobg8iVg0NNUMnj+DMFrXchwIJhhIv/mz1yRDnLKvA/uYVCtYWl7A/HxbbI9ff/e+UNwYAHM7LFmaDLjtVCzAOBLQff78RayunRLbVdoBv/32W8hiis77uHx5Ha+/UTc+51x6cwayxNkurl4Z4fa9Fi5diPHFL0ywud3G+9fr0tOEgj4GSy99YVuekf/+1/NYXDqDp556Ss7h+r0d5NSa9LoGUFO0HoXyTPASD7uGMshrzjGgGJzNB1kh4Tk1Q0OdUg0HUykE9DLmBJuxAfAcSwalHAMBj7kBWtmwP3Wd4nPGAFVFxXzfKGUPDaNz0QBYxNxVcx8yOSHzEOmGFhhzG9y27Aee7F/fo0Ew9y+aM/s8K6VKj42fkW7zNeMgxfuK11soNYlJP0vwmXHhs8kDK9BXcCu0m9w4c2nVSoHFdK4VvwmjEeHYCAi1xyQJBjuflJME/Ow0+NcsbMlJaBZUzAKF8rZY4aC7GYECj42Ag/vl7zyvsmh8trqt58Dz5HgRcLCqxnNRoMOftTolFUVrMazAjAJrfR0HmD7pQq2fm6VUHQb25h3HNZYrB9WGD290HKqV0+qanIsN2M2YmvuCa53eE6QGa2WB+5oFHcJPnwrFD61pJfP+GPep8pgQcHwYoOL6VL4fZu8NJt7Kr9n/G4rR42khx3VqP3J8ZB8ecTHVuVgFG+afe7ubeOWHf4qN93+Ab355Cb/21QIrzffhF1twnb6Yz4ginKBDutOZQkJC1os4URnrU4INOoWzObVaw9KkiNMRk9kxnT5ZbWfwWzF0Hs6j8jftWC0Dzyx4CPgtCfbJ9KB+Is19ARmO10ThtRBnDRz0PWw9jPFga4TthzEe7k6wtzfCfq9A6i0hKVoYj0OkSQ1F3kTh1JGx3QCp1GIxmSNnQlUCeU8AR2F4YWKJKyZR4rTEBKoFHaJ+Z5BvA2KtJEnPD2P6QvpQHAwFcFxZexu/9y0PX/nMDmrYRIBzuH5jDf/hj3P87N55HLjnMPGMFaqHDJUkQpgx3UyOP6m1NGRhrEOQZRKluZMipy5CjsGIyqW5IsEGj0FamfSRO9SBGkMUVsq5JgVuhsCZIB7viTi9Vc/RrheYq+eYa7mYb4Xy/fKFBlaW6UjmoF5z4PpcS/aRpDvIsgOEIfUgE2T0H84IcChOd422nU5YaSKVl4haXtK/80zm75LjtDy2hmFlbc3EI9mKs8SFgJbBxu2MVTTpnG6vi/g/sOJULCLFZWx2TuO1tzL8w4+72Jmcx4tf/1+xdu7qY21zT5rffl7AYRpoMyHKKr8x96FY/OaN+2jU2xKPUJtI0fjcXAtf/8ZXcfnKOfT6HWQZ+84Vny7g+NKvfGu6UB8b9AWGyqBfOiHpwhzERhSrk2M5eJSgIzJBvGT3YbraGicmIz5jN0gGB/VaDc1aXS4eF6OGBqc0QcpiRKGDwI1RkWpYbqgVQoadB2mbbjGG7xD5mnJjUjimEsLJhH4IpDbR5peTDnUSngER/ngEj3oL8o9sNoee1QbEOqIT0YVw6ghTcmvS7LYADro0TAMEZlJcpHaBVf2D2ZbRHZjslRFQylhp+Y2OG1Zo26RF6nAkoGm+2cAydS0Myh5uI6F7ErtNzy9iUmvjYZ6hS9eogAs+J+gYNcdQavQcypQlCdjBJnbLQNbGmNnifISwkklplJxj14+kGiMUszYdlUzfBmn4QwF1g30raI8MARwaUMXxUDqRG6cKc65sDsRAdn/QFdoNO2+3K4Yuo7aYep/pmFBwxwy8/s4gnttitYNjnjk9E1CmTEAZHm4lqtmuxi76+x17vIb6oNQaZsz5Nag0MD83h6tXr6JJ4BYnMvncv3sf77//Psb9rhk73xNgcunSJflunhUPb731FtbX7wko4JiNRqafyHy7IVWHCZqiKTBjlkrlhZkGvQ5zkScuEQQZ7EC+uLKKSsTGlwnefPN1dPe2sLgwxld+YYydvTZee82TZ4jmB4xxvvkvCVh7+JvvNeF4dTz7dIDPfbaO3Q7F+h0stJt49hkGjh38P38RY//AQaPZFFEwjyWsXBDTgq179wQgNepVEdB3+l3MLcyhGPdE48KnrlJjBs/F8uoKLl55Qu6J4c6miMvZUZ3XgUBJQKGQDjwMs+E0AJ3N/lM4vlqJpv/nOPO5FhteTXJUjO2qvjiOvFeEDuW6QnPjd15L1WkwwCcYksA3rMp5chv8v8mqG5AklB5quGwfDn5mKgafTISaJrTLPJcGhkaIb+5/vsTi1zEWvRpg83+afOF7xFWmNH9yW0qBk2pdYZ5//l0BBz83Dc6popmxxZXtKki3wdx0jiq5BZaBhj4/s8CFKWCCDNINeT4EHxwjVsH0HuVntPKogEHnez1fXnuOz/nz56fUML6H56hmAPqzADE7TlrhOA5s6HtOWpQ/7P8naTgUcJTXNb1eco650biUxeK89/QaEHAcftYknciZ1nuAjous7Mr9QStJVmClAa15TqjH+zDAMVvRmj3XWQ3GbIDiuIcaTD3m8ndJq5U0LLOAYxaQ6f6n53yCYaw0+Z4BHOYYbWUlL/Bw6y5++sofYbj/Kl56roavf3Ee59d24SU34CQdsWl1BGywGmQo12p5m9A4g+s252jpJp0jYHyhjBupHFiATnph7iAWam4Ov8psuNL+CfqZZOPzHiBLPUwoyhYOeAVRbQGBv4A4rmF7O8OdO0Pc30hx736Kvb0QvX4VwxG1Gi24Thuu3yB1AAfpHkb5UAJ112nCddkIlkYglvnBQMOjTtM2HhSdB+lZZDzk8LM+gpxBEAFIRcAE/ydaBFZ7aO3L5noSFPNe4mc56MYWP3MZYN/ElVNv4/d+1cFXPrONqrMBH6fwwS0DON66ewEHznmM/ZpULQg4ojRCQIdEcPtMPBJssG8Rq55W6yLCbzYrjuEU7OHBOMyFm1OfSdDkII9iaS5oLrexZTX9OqiiT+A7TAlRADpCkQxRpAOx42UlvRbmKMbbqFfGWF2t4cyZBs6cqeDMmRCnz/hYXKL2bgPxZAsouqgE7JHkgXmzNJ5gPKDJB519Y0xGTAqLkSVIfCEwodEAE0KHiWBxiJGYTFoz8Ay0TyEBBxNBMu6Mp0xDSAMGee80kDqnUFSeQmeyhh/+dAf//a9vYYjn8dLXv4vT5y8LEPq4r58XcLDCzkQob2O6UDEZe+vmXXT2Bnj62rNS4Wg22tjZ2RNKFXur/co3/wWiCuOMkcQEn2qF42u/YVyqdEGazWKRA6vZGr5PB0AXCDpJCZItaT/KExrtUWcXOw0mhFvtGm92bq/eqEqgwMy3Ol6xu7MEMDYjqRkxDeyT4f40KODl5OfE7cnytrPcHLNkYIlErZuOnodOuLpAzC7I7KZd/ls5eJDzhglIyl/lm0RFqzomj07oh2Td8nWYBgshz4lZwBxJf4BqkuBCrY0lZl129wWh9phRO7eGdGEet3b3sLfbQ8gJji4XdVeE8KTpsL+CHI/Lhl6GLuGPmB0gLYe+zLkEXAQKgm7dApWwKoGkdIYP6UDTxPxC2zbwIRisyXY0kFOnHY4HA72xYxyZxIufouGE2f2JiL2F2uJDrrlQuGzQpePAa5lNTB+HWTBcDoAGPbp2mUw5F3AJ3KiLiXwsLa5gNB6Y+0Ey744IhVlp4/E1ls5PeweoFSjfS/HsBx98IE0jy4CNQahk5m1Gmn0mEqbHPOtOxmxJGEm2ituvMuDt9cWFitkdahISajTGpu9D5EeSMWnM13H67CmcPnsGreYCXARIJ2PcuXEH29v3cfVJF09dzdHtVfHTnxxIBufLXyFtaAd/9icpJkmIWivA2Utn8ewzDipBHXDm4LksOXfwxk8P8HCbE7TpCeAEPqr1BhLPMzShhHzbVSwurkiTIE5AN2/ehjfYAPvHCMAkxW9xBVeefgYLp09LRdCddLG+/gAOAuxu72H93n2TTBCf9RS+1bAw2OeLY6LAg/u9cHpBaGjVal06oI5HtDE24jYJyOMDoYXk5E64htro+BninMfEEntDxpE9YDhZ+lIyN8J8ziN5YrLv3KfRDBhhuQIXLtCSBLG0LB6j/q73GD9HIKRzkN4POi8dOhKZeYq/a8WF3xmw6r2t+gbdHm8dAc7WfU01Aty23P9ZcuTe131rQkJMKqyDVzlQLs/n5Z/LcxOfk3Q0mTYb5DESNPB5JMXKJAkObXePAwV0rdNz5DhrpUQDZd7zs3Nq+XdSScrrRXlB1nOdnTv1PfL/j6jJ1MBZtXXlzL2OCWNZM4aHvaU4Brx+SpPSuUnnvHKwMhscyD0VHlpC87O8zqphkjWTDV1LLpCzAcns2M3ug9opfWn/iiN685KL1XHBTrlx4CNgVCh7tiKhu7FJMV21PCKKD3kxK3zcuOhHHu5u463X/hjr7/0RXv6cj2//9jW0aw8w6L2HwOuh4gCBxOS81upiZPSMDLpTgjgCdgUcpCJzHTEZPmnay4RXkZI2XZEvTjDUi5JiQ+2fH1URRk2M4wCjEU1ZWoiieRRBE6MgwvrBEO+9/wDvv7uJ+/dGONiPMBm3kaZLCIKzAJYQxw0kaQ15zoRERdy9UtKAGgfIQmb4fThFDQ6YVI3oLCuJHvbP8pjhnDphMcvO7Dp7gKQI8i6CfCQd0ou8IiJzGgGLEa1YusbIXVJ+DOhgpUTy73YbBYFHfE8Ax3d+FXj52QeouffgOqu4cWsF//6Pc7x59zIOnIsY+3UUpCsx4M9CeBmBTY6Mjk7cv4AeVi6sxy+dpRyK8BOmEkVTKjoIdjWn5sRxMXRixB6BCYG37UIuwMNgRwbhrBIQJhG0FCk1skboTa1qzRsjIJ2uGCBPadBxgEplgIX5DAtzGa491caTT7Zw/mwF1coAvd4d9PsPUK0UWF6sIx3swcsmiAgu2cwvHSOLCXY0QWnF4aLJIejjOBIgGUNtdTYT1YillRnnXp6rsR6jSRBbCwzGZJicgVu/jPU9Fz9+a4i/+t4EqfsFfPmXfhcrp3mvHH3pfPS4R0hoXh/yOgmQmLmF1vRVcRilqcAPvv8jrN/fwR/8mz8EvC1JqrCS+8Mf/kiaM//BH3wXtRqbAnLnQwEcvNeqxQC/8bWnEVpNzCfqw/HVX/+dwwy+Xbimi4V2rLEnPJtp48mQeqMTpsnYH3153lGbXQUt00k2LwGK0JuKehlAkL5QxLkEEvycCWYdyW4SrZESUqPLAa27rHiYugfZtl34zYSsvHKDXfkS8EHUal1sZkGXLuIMvnWhLQe9epYMzri/MuAojwDdgPR1XCaJ3T7leI4pW/P9DYplmcFxC6TJBM5kjEbuoMbybreHfJwCjQpGtQqSehVOvQGCrOHBAOP+GD693ew1YjZV+yvwZ+7TjUlz8LAwvyL6Eo4xg5w4oRjXVLGZkadYmrauAhYomAp8ySqfWbs0pYEw4OBiql2iua29USrWpersQrqc8Lp9A3i6g468XzPEZUAmIHBKUbNVIJut0mCQYycBm+g3OPHxZXunJKkE0wRI1G0QhEhGNc9xcNARFyivsTgFTAyK+SVi/sFAKCLUhmjgo0GjZsi5zTNnzhob1SSWoLTbM9l0jrncU45pbMjJlFkXCs7bjYYYG/D8fFpC1+gcAvjVCGtnTuP06UuoVNhRnDoiF+MxJ9kuaiEb+bG5YpN3NNJ0F//0t7exvkEQmaPSCHDlqTWcOjeHpdYSsmwOfjBEt7uH0aCK8TCWhpLUqIS1OpqtOWx3dtHvDUXvcuHCRZw5fUGel/3OAd577wMM7r4nv5OyRm94GhQ0lpbwxDNPo9ZuorO/ievv3RTHi9Fogm6nJ5m3Yb+HOJlIPxQG8Op4pOJbdfxZrBVSbVlcNFaCHGulX3Ec2XMmZYGjCJBkpgKS5gkqVQ+Vaoi0MF3Qee1NZtm4PrG6JFUzx/SJ4FiLDa8ViCt4oOW0VikFzFgdiQTb1s6bx6raEUloqKGGFcMriJgFDjqPipubdfHTz0vzQEmisAmqAULaH4XfD3Uth/PncQGhLORaIZ2Zp3WfqkvR4ynPNcODnoypgmje89oDSCpEVpQ8TYA84uhkbH05F/M8WRlRMG7m1EPAUp4X9Vw0OH5cYK3HehzY+XkARzlzr2tRGXDovcj/8VoprZZ/14qUjOcR/cXhGU6P2xoMlKlyulYp4NBPfZTgYXZ9PQlwHOcydeQ6zACSR8DhDOBQV6+PAziOW9/MuHbx6qv/DXff/b/wrS8H+OaX66gF11Gp7CLxh2DPoKBwEUrHbwZ/ZYBpRNvMOguosXomNi+VzuBSgSe/ynbzIw2SBi9ehCx3EbMq74bwAhqEVDCecC5pwQ9WkMR13Lmzj9ffeYDXbx3gQdfDaOwjSypiHet5nKto197EZGIcpxyxro8MX5/UmyJDXAwxdvaRuqxwsM9SFa5TgctkIKlHwjxgjYpfppmeAdD8ny/nERZ9eNQuMNBnhYGAo4hM8GsD5NxNpDJRuInRVigKLwJ4WQPFeAOX197Bt38dePmz66h4t+C6S7hxexH//j8DbxFw4AmMvbaAF89JEGa+CKgZbKYuz5GULkPzohyb6w91GZ7DtgFMJo7hFgQdbCBL0MHr42Pi+WAVStdRBth89owHmOrrjAZP5il2I7c3qMvYKOsLAKLfp/TtY3I6SxG5KarBGMl4A763g9XVGE8/Xcfzzy/i4mVSlHsYD7bQCDKENKdJ6Ew4gO9OEHjUFBu9CeNA4xJnDAEyh86eVhdDobXVAglAIngD9SF0sjKVGVoBi2sR9akTYJJXgeoSUn8e3fEKXnmjiv/6J7toL/8SvvDVX0Nr0bgy6uv/a8DBeedwPaGMoIq/+9t/wFs/u45/9a9+F2unIjTqc+h09vEXf/FXuH37Nr773d8XjS0ThvSE+lQBx5e++ZvTBfS4wJoZGtUn8P9lUS8nTHJUpxP2jKWgmWhKnbxLmerpJCsNbxggmuwgb0WTsSTNpCo0l0MhpQkCWJmSsvRoBJC6Y5tGkcIkJX8KXdQZZ2pLaTICJhw9LG0xS6JgQc/jSEWGN2apAlQGXRLsJocZqjLg0puKgunHvQSo8NE7Ztz0M9WMDMoCiDy4FMdnKTxma5nN5xPbL+BVIwzyBKM8R3NpHs32nATMpEewmkmARotTjpkIkkV0bIKw8WggmYfFxVVpaiZc85juExPJFFOExnNhtpggz/SSoCtRKkFdLaqJow2vl1Y3lHIgHcRHDBgNjUQ54Ww+w58ZAB50d+VUyxnE8gMZ2MB8tsJRzurq9SeXTrQGvgGgYks7HEmlg8BjcX4BKyvL0uCO1rMUZX9wd3saQAiAtsGf8tBpI6vZzHJ2k3Sg559/HgunLmD93j1xutrefCDjokJkntdEAJsnwJzHw9IEqYPNZkOCvFoyQrPdRLVVk94tQbWO1TPn0W4vS9WhyJkdGyMINxF4azi1SOA3D88d4rUf/wR339rEZFJI6ZxAcGGljWc/N4/Tpy6hKGjJOMR4dID9zv9L25s2SXJdV4LH99hz37P2KhR2gAQBLiIFihRBipIoiSOyoVabjVl/6u8zH+Y3jNnY/IL+0j1jWro1NC3dokQKFEFSIkgCIASgUPteWblnRsbm4evYuc9vpFcgCxBJKMyyojIywsOX5+/dc++555D/60hD/UGng629fWlEf+z8o9jd3cfF9y5L9YNO2pzy+X8JPuMh0piBcQDX87F70MHM0hKe+/SnUW02cBDu4fatNfS6Iba39rGxsWXmE+6Py0qZAeMmW2/mAl4LDdKrOdWgmGjwRKKPvS8Et/wMuaf9YYT2fhc0ILOtQH43ak5G5m/IwCE1lCtuR1SZBIwRgHKMGpDB71Malo59kQ/OTCJDr71SqBRccpxx3+XaaQW1uDm1Mqvzk/ZdlecIfq8CDp0/+XFtXKf4hTqNa4+LjJtRL8uDPVi6bb1HmEApz09y7sfEIQ6bmA+z0TrnkEKoFDSeF/Yj8fqwR4fngH1r5W3q/w+DY9N3QsDB49fKyAggjCWh3geaSsZ05cC0PBeXkxDjc+mHVTh0P7Wi8bAKh0lSHVY4yvsi1MOCNidJmlLPzQdVOMxac6hSNrpmRUVc9u0INarRPj/E/6p8Dj4McEiz8wc8RPFpzFtFr7FZLM34GqkzFTLCuttUfvygR7mp/cHrm+HVH/01rl78CzxxYgcv/+YMHjnWQbR/EY7dgTflYMDjpxtyZo1++H3k2htKkemVZuBd6EZJ0C7+CfKSXFDTDC5S1nR9J7Cow/amYFdmsddhM/A0cnsG99Yi/PztNVy4sImNzQhh0kTiL2FozyBJAjGQsyTZw6ReFVlifDOYiOGck2IoUq9pHiKh7CuGsGvMJJFGRGEbVjlIrfLhWhTpZ/wQiZ8TA1hDSZKzb3ohSKliBUEi7cKrg9QmkK7Eqg77PthHQbd0go7COb0w0bNyD17cgDXYwKmlS/jD38nwiWfuouJch+1M4crNafzJt4ALt86ijfMI7UnZFns//dQGPz+0XSQidGNAkPxI5j+he4MoSDmsbvBYcyb8GIQXnT18r9tATq8wGeopEsY74o1i+EhUceLvaUandVKljYlfAQGMQSATPwjg5AHs1IedOnBZyaKsrjuAa7Pf4DbCwVVk+U3MzUV4/Il5PPHYEh49MYtmheInXdh2B77bgWt3YOddWKwcSbN70RIggIPn1JhBFn655poUgAMZK/UEHAS2KayMa7ppAGJiOKHyk+UjoXu7vYitg5P4p5/Y+OEPfMyf+Aoe/+Rn0Jg4NAf8twYcnNu5zmkirV5r4dLFm/iH7/5AVKpeeOFJUdPc3NgWEZnllXn81ld/E65nYjxRj/2oKxw6YZQXKg3oqMKiGXy+b5weRRnaowCHTpoEEvq58cBdvm/USG0ayoWmQMMRStq5rnCLdcE0QYZKLBaym6KGVKgoFVx/1ko1C03Omkx0IuxQ5L/LEywVLgq+uACeMTWnSLh8h4v4+OSah2bqHa/uaDZR+0LGF1P9XWTZSo/yNeD/A/p+0k+D6ELOtWm8qtB3g+ViNocV5klRFCLJY0yxKbpeRafXRdqmAtOh0pgE1EVlRxZOREKpqtcnpHdApD1ZSbFS4f7lickQmwoEA0cT1NF0UIKyPJIggz/aSMzXTVDoiicFF2w2pPP7aHzFAW4CzxbaB1sj8KM0FAUQQk8pZD/LVbdy0MVjob+LiBJQPpWywGwgFiCZiIEeFbO4P816A9PTU5ienESjYZqQf/DjN4QyQXAkRnmFR4aAM56r0rXV4FPH5ac+9SlUZlZw584dvP3Wz7F2+5YACk5Gg37XqK05gZxTPlixI2dSckSkELJCVDf7u3JsGY3WBPb7IYLGDKYXVkS5BOketrfusq0SK4stzE8tIMcEkLNB8S7++e8ui4xixsnfzzA7Z+NzX1iB68xhdzdDs+XD9/Zx/36ONJqRvqZOj03md3H77ho+84kXJMB84403cePGDak0EIDymnEffbOiS29LpVYXGsLsyhKeeu45UU9b3yDYGCAa5tjdZW8Om8Fbcv8xgykKdEXfAs8Dj5VAi9vmZEgRKNUJV2MoaoBPT09iZnYK0bCP9n4HvYO+VDpopMbxSiDDcU9BBQ30pU+96H3SOYniBPzanRr2AAAgAElEQVR+vq6VN14Lld/lsXI/tAKnlbby/cz3KhhQqVhu31RWTFO0jO2iyqqVBZ0rdSzpvc1tG5oiK4dGTUvBOs8Nxx3HpOkdMNvlNsogaFStKHoIxkGGTil67AqKxoNLXlduX5IShUs9Kxwcm3zw3hqf/yQAHUn1GlNXAg6+ps36GpiPs5bHv58iBOXHePJllDgaM5/T+fPDAMdoni3iYiNuYPjyh3NwEXAcQanie3RuUNqnXms5L6Ia9OCjXKkQJuIYACwDCmlUVZW3UqW7/J7x9eGB81VKnh1FqfqwCocClvddl2KNHKdUjVc4PhRwHCHbywbWq9ffxqs/+M9Ynb+Ol788i+PVm5iw1lCbriDp95BZMawqXbiZ5TaS9nbGnkAGwpKPLgJFBofm59BL4ZChxJ5NEZhyfSRpA3E2hTSbRT/iXFtBmE7i0rUD/NNr13HlehdxOo2gugLbnUGSVtFPqIDIPrEAjh3ABhMYPnJ6ZmTsL4vEQ0KkYp0YjssfUqUyWJ5Ro4pJTSJgyEzfAOlG0utAIipjl4IOJvQdqdQoqJJavQTBJoSXOsgoGy9eIfJDwGGoQKa6YcYzv8OPq7D793Fy6Qq+/jULzz1zD753DbbTwtWbU/iTb+W4cPMcOvljCK3ZEeBwhSpnIXJSJA7vGQUcDLatAhxxr0isMaZ/fFajcHnOHWRDFznpsKIszIuRwWLPikugxKQSFUnZ/8rELokB2r/qikAJ6XLsuaX6cR6bBKhn0VPNgcuEbdyFaw3ge2RzHMDCHiy04bh9BF4PU40+njg3jU8+fxqnTjbhYB39zmXk6Rrq1Q6qfiiUNgkPCylkkTzm9RKGD8GEUQEz3hyBHBcraaLglRkfLDnf7A3xKPbPRBjVT+sIJs/h6q0J/Nmf9XH73nk88+IfYfX8o9DWgH9rwFG4KcgczUotK/rNxgzu3tnAtWs3cPniJVm7mEBdXl7EiZMrWFicxEF3B2kWwrMpBfwRUqpe/No33hfwlkEFJ8xyVUMDci5g/NEejoeBjvLkqxNvOVvtjJy31VTOKD4xk87nVnNSTgazn5ohNdl2+hx0UCu59DK4lECXvMAi8NCGUwFNulBSFaRQ39DBUl5UywFtxMaoIxYUPa6qbWRB9fjHAcORC9sDnF0DWMbBngYUbHTnnaigyGaZWRxqHfi2g57DGzpDhSXJPBMHaDewMTM3i1qzhu56d2R0xsBJ95XniN+Z2gw4Uim11WoN+Z7hcGAUMGRxNgBPrvWoIdYEedzHqm9kRvl/gkMqOSm1hIEsmyMPuj0xl4kJ6Ej3ovRvaozphsMDCXT02uq40uMnd7c8XvRc6Wts9tdGdVY2VJxAaSRstO/1DaAw6memh2NiwvDUU3i4e/eucNd5PpRSxf0Rrn9JBYbHrxlwoyp1HMHsslyLg/19rK/dw7DXFcd2qjuQwrXXMx4c3B6DOvYq8IpLJcb38fQJ9kz0xVtkamZaxA56UYrq1CxmFhcx6KzhX976KVxnF7/54nHY9jSuXe9ibpbXa4DXf3Qd773dk+zQ9EyOz3+FaihNfP97+2gfRKhM+PjKS6uYaPZx5+YxdDrm/A/FAZkNlrmcB4INGgOePXsWzUZL7i2ej91OaChm3a4BCfQDCSo4+8SjaE1PIW13pJw8DDPc39gVAQGOPZHWDfuyqPK8cXuc8PQc8zWel0hUV0jxFQ0f+QwXoWazKvv1yKqRMGZAvr+zj16HFZtEuO++X4HlmbHIvxs6IEv9JgHBMRJZxjlcx65WM7XiwQB5NH4ofV1QprSqa3rKjGeLXjMd3xy3Ci64XVWiUjqWBuZ8D8E4v5MPfo4BOt8nimRsti8AL2l6PN+sNPCccZwp4NB90gQQn0X6e2z+0LmkfK/oHD4+BxNY8sFj1P3nvopkMCvGBTgub7M8HbIhmu/TPgetbh4CjkMS8lFBbXm75SBbAV+Z8npUYP5hgGOU+CqCMF3glVKl87bMiw/p4eC40vOhoG8UZBRW4+V1TudYPo8ovA9ReuIZfgBAjEnQjp+z961FvyLgKPdw6LbL31kGHDKeRywBNUz84ArH+PZ5nu6v38Rf/vX/jWblGv749xfxiXMdTPv3ke+tCXyzqy30eh14FQ+Zm4qXggETBBwm2DW9QWya5s9YL4/SYIoej8zh/dtEnEzCslcxTBZx/VaCN97ewhtvr2Nr30Nmz8P2F5FhGv1hBXFWg+tTVZGBAgdGQb9hxYf7UazBwvMRWhR5CDFAp216PyAWkJDmNdoZw6FHhkmDyxoooMIi2DABvIxtvqY9Uzkp3zaGuY2kqOaYY1UpXP7fSNYq4DI7OeqCF2pTwAR+eBsnlm7i9343wMef2YDv3YDtNHH1VhN/9q0EF26cQzd/DENrTgALpXHdIjkbOwkS9nBI1UUBH0FfcR2MI8mRvVQCeBIfXsreDVY1CIpMJSi16JFUBPNF1UziLjlHxkSY/cOpS0oXlbs4q9OvrAKPQghMNiUxfIeV7xg55fml14XJ0qEkQqluZmUb8tOshXjkzAQ+9fwKnn6igenWLlKKEuR34dhtU60paHmmbFaocdFA0maSl0DRgC6psgnQIoAyFG1m4oTWJ9U0Sie7Ip28P4zhVB/DpSuP4L/9RRe3t47jEy/9Oxw/e9ZUSj/Exf5X7eGgaAl7WCsVQ1unZxiBM80iD9oEZYYBwDVmd3dbqPQnTi6iOVERwEEVzI8UcLCHY3yiKQe/EYNRykcWyiIaGKqyEHnp+ngY6ChvfzwgFw3sUcVB1ZRM9lCyesiFf0/QUa2agJlUC/07Hbl1wQ4HA0NVYDGgkJcNyDMpAIE0WgmNqcShy03D+ngWSvcpK3GQxxddWfDZHDWm0vXA9lhOLf1d90VfK1RfH1hHyp/vZqYnggEszQsJMnw6mBfl111ExoWb6hyU+nXIc+/JZ5aPL8PNXKyvryOJInnN9DoccrNTlmEzyr5WUa8ZZR8OUE5k1G9W7n0ZcNCHQ6oPPMcwxmuaoSXooDQmX2MQ0pyYlevT7gzQPugiSnJRYKIjeLXREMDCh5jbMeNN5bCi74U35HiFoxxcCSjxyK014Eg+W6ifSfbIc1AP/KIJPsVwwMDfTBD8qGTbp2YN9So0Kkua7eXfOMb60sRsqHy8ZsrF1mx9H5o5Ny7obALnvRIPTVZ6QM+UsgGZ7WBiagqrq8cFgJxYnkDY62L73prMU5NTM1jb2UY7jHD8zBnYcRuXL7+GFz+XIk1aeOWVPXS7kVCevvKVE1iYH+I73+7i/r0YTz49wOy8j5+9Ru8MYGd3F4mVYmV5BV/8DSYI+njnrePiVpvZnphuMnXEYyf9jsfEzLY2LnP/ezT9STOhppH2JIA0S7B6+iROnDoJPxxganIWtlPHfnuAbp8SieQXp0Ljm5mYlPPAci1BHQNcpTBJYsFrgJU5kV8oxBGUZ8JK5yOLszh5yhgNcnrmfvS7IYZ9Q/XKpelSjfcSaXjncRBEC0gvqFx6g2n1rUwz4rVVh2xeEwWVhyDRmCuWAYcB5kOpWmnGm8emY0jnDw28GcRrhYVjTAN98YopABPHlgooaD+UzrcKsGX+KzxApIpbKJ+MAvyHqFSV5y5NKPG53FPDe5Db5D5o1UZ9PvR4xgNgSlHzNQIorRDyd71nRDJw7PFAQKuZ9OK5vIbwY3ptj5p7TZD2vs0fGcCPN42PAw753iMoVQr21BSS50crHXLOPwRwaMJCAdT4cTDAGj9mnePKz+U19oH/F/LkfO2XaRonpWp8/X9gvS71cIwDjqP2b/xqsNdA1zw+h8MeXvvZX+De9W/hN54P8OKzMeZrN1HLt+Bm5OfXgIzVNV8C6dgNkTiMMdjjUATqzKiTasMgn35aVHPNAObJyADkIYknqdNANw6Q+/NwvWXs7dVw7VqMd97t4eLlAW7dy2EFxwRoRFYTEalSoNFZBWT+i8ZcTqUe9icYDw8z5koULhW5EsqNUcoijcvQvqjLaaoS5hqb3kLyb1yHMRV7IgojP469gr6m9ycVoVKniRjsXwuRZvQiGcB2IrgjHwom/iyRhKdDdhpbEkzSNILOGXZyAD+/jePLa/jaV1t45qldeP5dVOrTuHqjgv/+lzEu3TiFg/QcwnRGVPOkIVr2h20bPrJCnpvUL1k7qfZoO+JnIkEzq71U+yMlSvhWBpjymvhDoEKgIgUTQ9MhDUwYCcaYzaiY0f2ax0+iGUEZjYS5PbIsKGdbnEkzvsxZNeuEUS0zALQQFigoZaw1ULnKwQGi3g7i4TqmWwM8/VgDz3+sjnOnEsxNb6NW2UAc3kcahajUHDgEO50cTp09Lan0DBaDWI6JwjTGY6SYRQiYDgtLhkkjFRIg9RJEdgsJXsCPflLHX327j8rc5/HkZ76CiZnZf3PA4UrPEivxRoSESb/3LlzG5Us3sbu7J/stLKAisdxsVfHV3/4SVlbnxRSQ1/kjBRxf+IOXzU10hCkcXyfK1GyhThx8r1KeWOEoLyDjoKPcQDge2MsEJgZ8hz4Jhjdn6DCyEBfux/MLswI6SLuicRpvXAIQAn7JIBdcZAYkSiNgRjvw5LYbzYOjBbp4raj4PjAplrNVum9HZdn5IS445SyZnkt9v/ABP8A4yS0d+/jEL+fHTkHQJO7mlDijTr/IsBULuWeqD0J7smzUqlVEDKzjBNMMbE8fl2CvvbtXTISC2GR7EkAHXNTpUEppT79oMBqiWjMKOW7FZJAN4DR8bZon8vvlGJOOyIfyoY7FZ86cEZoOM+ZeY07GSn8Q4976Njr9vki6dnshKvUaaoGhGhGc8LoqrUpAEWl1hVOzjh3us/6f309KjcmMMPC0hQIykqVkFSeNMDFpstQcD4NBH31p2E3ke6lSwn3l/zVQ0iZiabgqekHkuwrgoVlnCUhbTTHNqQQNrKwex9wClShINdrG/bUNdHduGOM7GutROatSxbETp/Dk08/Id4qEcZ7i7uVLaG9uoFEPsLm/j9ubmwgaNRybnYXvv4tmY4A332B/Q00qKKLu4fg49+guavUQP/rhpChQ8P5pNltoNJoCPKmy1Wo2MNWso07ZaZZ7owzdQYQhm+qrpmnauMiqH4S5B3l8MXyhhnHBbdQom5iL9wRVrmzfxrG5SdRrE9Iw1x0kaLRmMTs3L1LTgyjE2u07EozS4ZzXWCtHmnFnRcM0eQcyHqlOpYG9gIPBEAuLU3j8sbNYXpoB2EPEzFcMHOy1kQeWGFGafWevkNFZ5zOPay80wEPu1eJe03uH3zMYUKbYVJs4RtRxW9/LzyrNjudEKVUyNxYgREEof9fKn9ICteqikrw6L4ganOvKmNf+Fu4Xv0v7iHg+CCzL4EjmhFLPF+dnrX6Ozz06nxw1d8k9wwpQFI0SSrw+3DbvB+6bBtYPWx/4XgZOfIiARwHW9F7hd3gln43x+U2uSUE5Gk3QxX/Kc+bDwI4J/sY/+eDveu0f1sPxwHr1EMDBa6oqa7xG5evzr+nh4D7o8WgwqddRAYdW3h52DcdByej8fAjgoPHlBz3KgEO/u/x+hq2y7hfrcrnCcdT7x7/L5I3NgwH3hcuv4ZXv/V948vgmXv7yMs7OrKOKm3DF74HxI9f0uriDixYQm8fdocm8FwG9ZJeL3obCa1Rk2RNqZ4hNRYBh5iHOJ5HYJxGmy9jccvHu2zt47bUNXLvON57A1OyT6Cd19GIfMTn3lisUHvmRxm3K7CZwi94E09zNkkHxLMCHY1hVoUwW3PRq8LiN+ZxQhVzebwQdiRFfSVLpp3OcAI6YJ7MfhGuXASdJEotIRpRVkWSkMaeo1S3IFG730etuob23I/OV51SQJ7QdqMKz63Dsmjgi5mmIirsHK72K5bkt/N7XVvGxp0lhuiH+ZdduOvj//rqLK7eOI8weQerMiz2ARzdxJu0TzumRqBNWKgRIjBvYkzmQXlKDraj8acNyfdheBRZ7el0HCWMeJqvjFAF5uKxfM6Zj8MskhNBfbURMfmWklvlSufBIXRNpYM5z6vWhfRZFVC/N8gz2Ta/FaHw9MPiEJCVqiVT7alRd1IIU4cFdDNoXsbLQwyc/Xsdzz/o4vtLFdHMfdrqObHgAz7NFbKR/EMMKfDkm40bO0cy1lzEv45CiVai0A6YSQj8rAlaqpIVIbQedZAlbB2fwvR+4+MGPXZx9/o9w7mOfglMxSfSHPX7VCgfBJ022e30elyMsls5BH3t7HfHfQB4LVZkyway4Men0wgvPSfWMMRLNFv9NAMf4oqQTmvoClSd9Xaz47BQTkU4+44BDGyvLE205y5MnlvQK6CJFF2qZdwrAQR8GcXiem5bFmNlQbfqUyktmy0kSJ+PBQP7P8pYuCuT0H06MxutCfDD0Co8BgnHgpQvaeGZqNEAeAjhGAfIR0svlxVR02EuP8e+nhjSBhJzH3IJPHwA2fZPq5rmoYSC+Ccz3mOviouIEtOujOxyOPXkCvYOOZJcZcE+3JlANTFOuNITaMRzbQxyx78JI2TIum1+YMT0cjpEMlaBIuPOa7Tfgw04NJUO5+gQdDFRY5aBE5vW1A7QmJ6UkeuvOfey0OxLwspmcFRXPGQp1hgELs+wamPEai2pQUggFFIB4HHBQoUQrInkBgip0Wy8qcnXPkUoNz8305BTq9Rq6BwfY39+V1wiyOPZ4LKSDcV8I0PgjQbBly9jS8cSAQ4MP7mNrsiFyrs3WFE6ffRzTc8uiVU6A1en1cfGn30W7cyCLCwFHu9NFa3IaL3zq09Js37FjNFwbB2v3cO/qJQx7B1KV2OrsY3N3D+eWT8qY5/7Mz84JuOM45/6Iv4RH7fhY3NxN4GrGk2n6zdHr91GvVTFRr0nPD28v9lmwwkGN/jQyBncE3hwTpCsycORkz0cSWoipMkWzR0lM5GhMNhAmMdY21mXxW1o+huHQwtZOD42JaZw+e06AGM8bK3GkrL399tvF2LJH0rgSzOeGukXgbhrM6UZrwF+324PfXACyAU6eXMTiXAOD/gEm6nXMz8whDNnQFgsA5nWUBT4z5XgqZnEu2AlNP9co8Bz53xgAwklYqx5Kl9FkCveB2X6eVxGoKDWNKyDjfakgebyHQ+dMfY/OsQZYRTJGtaLGfTQeLY5R5yvK3EwGjCd0dD6T7TmGUqhgZ7T2FUkO7d0o02IP50O5oOY+syxJGCjg4LYFcBSN/g+b/wg4+Bnev6yO8TP80YSEujqPptuxBmVdUMe3Xw7QdX+PPA+/IOBgBlbWKKUGlcDAUZQqrSapwlmZXsr94pxYfpTndvm7ZL5N34isl8X5UcAhmfBCma1cBRlluUvV8fG1VbZZqlAcVeHIS4DkqKCG83L5vI5fpzLg4N/GezhG3lEPiZgS3SmpuG7j1R/9VwTWj/G1zwGfOtdDM7kNK9kVqg0tEfh2qiPZUUv4+rk7ROIOi9567XchnWVoegeMYrzc96xzR/SIcCYAbxphuoD9/iN4890MP/zRTdy81kOSLMLzTyLL50xTuFVDysZohyZ9qYhv0E06o7kbufpJE3ZaEe8vel6QrgP2lyAS8GEzuy4nhk3pBClMCDJLb0CHASNE1Wx+TmC5fDY9J3xwXSBt2ZL5mEEfqwD0vShUJEGvEP49QpKxR25XqEOUqCcNV+RvUx9W1oCV1eBkBBs+0oQ9Jn3YzhqS6BJW5kP84e8/gReeryPP18DrcnfdxZ/997u4eHUSYXoSqT0JixQlUsNYIY4y8Whgv0EcdxHHHeQpezFj+C6TCZ4YGKa5j9QKkJGqAxch5YYp3EPFStqYsALjFII+PD65msY002FiQ2llBDlcA8QennCTKlg9udaGLmak56VhXj5vlEbl9JcFBASMGIpTnlrCOiD7Kex0mT7D7IQFH+tob/8Mj55L8NyzAX7thQmcWInR378AO9lCdcITxRdWunIrkOtPFS754fYNnjQ1luIS80VX1L34faZCJpQrN0Wfu189gys3VvAnf7KF1PsSHvv130djceEDTQF/VcBBZTFxGE9IjWYcyQRVjlq1hUGfvbmxPG9t7mF3ty2eTC+++DlZ/6kCmaadjxZwfP53D3s4xkGFTPTkzxVN1fy9DBzkSh+RYtJJl88McstB9DiwYcCtXhWiMFM0NFMSj4+ZySksLi7K9zJjzm2qyzD/HpH3TSoV6Tp0tKZLOJMcngk6aSwoA3LU5DhOn3o/IijvL7mCZYClC4VO/gbAHP6ML/hahh1fiA4necOTVhoJB7Z8X7G/tm/AAT/P9/E8lKsilJErAz/9Prtwvl2armBm8Qzu3N1AGu/jxAID7BCZVYNdmcFMN0BWHSDyEhz0Xdy93pOS4qmTNirVTaSecQ7WMSABUQFYJPPnVTCMOjKZ+jXCHAfr6weiZf7C85/DQbSD3f0D1OotUMH38rU76IYRDjoD1OpNVDGU4Ji+IBub2+gO6HReleZkySYW9KrxRVHPJyl1OibLi6W+ZtP/glZIpFDZOaYbdUxPNtDv7OP61Suwqg9mcwlu2cfAAO6dd94R/WrtIRj2BxKQM0CjRDH3r93Zw/TcPPq9AZqtWTzx5DNoTrA5uyLN8a+/9mO5iRn8ahafFTkGshzXy6fOo9vbw/7OGjw7Rhz2sLu5JZShaJAirtZQ8X3xGeHnp6e4AHAxY2WPjcemwib0miKw0XtMQHzhkaKSv+WsNf9O40Vuj4G3H3ioBj6CivGyoSqZTNTs0XEZlLI538Xk9AwOel289fO3ceXqDbzw6U9h6dgyXn/rLbh+Db/+uS9ic71NXyfMrszg+vVbuPjuFQz6nKxZOeFE5yCJQmRUTSuak40bsCmRK2WTnhu1Sl2ONxr0MTfXxMI8KWN91OoOkh1OiubYtVLCZw0U73RNDxPVrUSRx3bE4TeOOKaB6pgKmp5Lfl4pVVphsKQvxBi48Vzw4ZPfW+qx4mtK5zT7ZFSqlCqoVSSOB2438OujCiLvsUOHc9PErfed9hbpd/F9ApgqRuiA2+c2tU+GnyMIaLSao6qLUrrK5ytNMhmLfD8/y4fICRc0NWZwx8GAzocCSgojTvG0aRgqn8zjxfzFhED58b7glv4KJVrV+FxaBiSy3IyZ1NFhuPz58lwv17JIPJTnf32PgLrYjJ3y58r7Sw8d/r3ebMj3SLWXJrHFvmQfBjiKqomsSQzShDJ66Cukgh/cLunLMmZYsfMMVU19hfh5ghtDF2TmsVCPKq4T/16K7UcJNRmvH/DQcVyeO8tvl9vxCMqxvkfZAw+bnyVAFJCf4o03Xsfl9/4UT56+g//lizaWKlcQRPtwRGUpZVJeQIdUFqIarJRcKf4tKqRvVWmSCklURDLVAzlYkaL10AnrQLAEK1jCxv4UvvtqiJ++mWNtjfswjUb9FCyb3kwVDCIHue0hdU0vY+YMQYlZ/p8AiMGalU7CTs24HgEN+jQUP9oxQeUiIxmrYINztAPfojQts/s9pHkfuTVAbg+QiZgFk1dVMaxlIo8VACZajcIf76NclJTSqGOCfSuE63NOMd+aRDb6PfaTTCDwFuBak8jSAFlKanEVQUD+zz1kyU3MT2V48dfO4YlHq7DdPZHv3W0H+B9/ew/XbtYQZguI+VnpQRnCI5uBghzRAdKkLT4YvhejVqEyKSsdsZlD0wBpXkGc1uiagcypI3drABNA0gzPVCjHPpvAyTaxpH9zSEDCRZ7njIBKgLepmNDmgOt+wKk2acPKesaQb6ROpgZ8ps/FvE7alQEiRuLW0Nk4RyXDRISkKl4VAY2cxWBwBxV7B3l0FTMTW/jcJxv4wmdnsTizjTy+hMDZglfhGkiVVlLYWeFgb4iRXxfWlA2JL0UUrWiSp3eJm3hFg7mhjMFJgdoQISrox0/g1R9U8Hd/X8fCE1/HmU+8gErD9AH/Mo/xuPJ92yAITCK5lpw7uN448HH92h2srW3gyqXLwgag8AvpdJWqi2++/IeYnKojTgbwXbIczJpXybq/ug/HF7/+R6N9PCqLVXZq1SBOs2X8oPpwyIRXBMb6LBmYMZWOMuAwwfuhAzT/FkZDCfZIt2G2mf0bMtmmxr9BaQy6KLa7DGwSRJ0euvsHSNkUw8CAik7M3tWM4djDAIeqNpYv3FELrC4wDxsUR2WJ+N6CxfEAraq8LeV9mhIdM73Fc5ERy4sMIgNA/p1gQ+kecm5t6kGruaJReTBcRrNQTExVsDS3ip2tfWRRD8sLE2jUjNFOHMZoVn1ENHcBs+EV3Ls9FArN6bN1LCyk2B6YDKsGOuOZOiepIrMi+AEdPHnDO9jcOMBBOxZp1nOPrWJ7d1+y6sx+XLl+F1t7bYRDqmBV0HRT4+gc+Fjf2MJ+50Cke41ShHFrf9i5l8W5oFyNzkkRkIxAiO/CdWzJsjAjFTgWJuoVBD75rhHWtneLgNtIn3IxZx8Kf/i4euWmVEgYKNDVmuNVspS2CcTXNzcQVOtCBWJAu7i0Cr9Sw8qx4xI4vP7TNyWQKysVKUWNlYR2yPNAZ9QOVpdnsTg7jetXrmLj7rrQojoRFYRM0zK9S6hyRV4lfVB4n8XsYyiAhmZIy2PUllK+cXPX6pEZlyaD7SGR4yI9sVqroFGjCZYriQJWVqJBZI5N7ilPyv/VRlNEAC5evoTeIJJ7tDHZxO6+ua6PPfEsatVJOLmL2GMQHeLerfsincsmNS4eEiflKXriY1MowbEvyTHO8no/GJasjXq1IeN80OfixwxfimrVwVzd6JrzR0GGjJsikxwOYgEYg2GILpvlSccaZclypAN6+xjQVa4C6BzGc8B7lO+p1uuirMaGeE7SAiQsw43VCi3PrQFw5jUGfAQCer41+6+AgdVFzmVMonBB4DbVXJK/E6zyMwQF3AbHEedBqR45DuaXlkfzAccZKVraZyC9IgPz3Vq14X4pBUzm1ND07fB4uZ88jyqjKPcdl/ExOfNyAMprwvUnkA4AACAASURBVPP9MMBBymP58a8BHOX7/WGAQ7eTFZLIDwt4k4Ki8jDAQcCl68MoiVTsMH+PQtPDVWvU5dxIdd01STjZz5LKYnmd0WMuBATN3O3pODPjSR5CNzHrG+lxklgqqq5ynzKEkjndkuqk9i4a7wDjfqyPowDHyNH7IQvXuHXW+HnUCsg4EBwd35jKlr4+AnEF4Njd2cebP/47bN38M/z7P2jic8/2UIkvwRoye03mQYTUZdBvzisDN1Y6TCTHXiUCKp4NnnSGlYUqkpwEboLZ9QkM0nlk/glsHlTx2s+7eOWHCe5uLIg5X+DPIssaoE5Ckvmo1lsSZFHZkUDD+FnwmRtkgMuo0hj1mTR0wU8bEfYLsCyZdxP4igavKGmxuuEg6SawpA82gV+J4Pq8bynKEiLLIxF5SYXTwmibNZoQjm3WhIAu3fG6NDX7vgWHPW6kXTlV+P6UgAzPX0KSTKLbCdDpsheSQTIrIi4cL4Xl7MDCDhpujvnpALUK5899OK6Dbs/F5k4TYbKE1JpGIjx+es4kmKw1MNUi1foeLGsNtnUAZG0k0Q6S4QGyeCiqUb4zhSyfwHBYRxjXEGV1xBmNDymFy9lDzxnBnS9AxLLJHGBFxEeWu3JdhXUiAi0mVhOKL2WB82FBtyOtyjSdm2etYhDo8Zxzba6wjIBczBcJeBgnh1IdksqN4wqFKxz04dkWplsEHztI+tcwUb2LX/tEgN96aRonlrYQ9t8Asl0Erg+ukg7p1NLLYUQKODTIniPgSKTCwWvuCuPGYy85JSZJrbKqSEnFqvYwpJdafhJrG2fwX/7rAbbDF/DsS9/EzMrKQ+7OD3/5wwAHK1kmSW3EStgwfvXSDfzktTfF7HlpYQEXLryHl156CXML8zg4aGNypi7jTwx8k8FHCzhe/PrLR2Yw9ECygtJSXnTKk8+48Z/JZhwGQWXAMco6FxOo2Y65aSXbRHk0NiMHvtCouPDyd3Xq5elXqo02M+/u70jmP+kN0Guz5GcoLw7pJTRnKbJR44ueHoNmgMpZrvKkS+nP8YWkDEjsYsE4alHV4ztqIRotmPQjEjpUUXIXUHwotkg+pC5KsmgV6lLqAKyUNg4OVyT22NB1CDrcuo+lhUV0d/bAyuTy7Dyaboyq20HVG2AnuIu6X4NvTaDbbuDmzRAHvQiLx+pYXKmgz5JpyQm5fD65P2GXNxWbwIxaBqkxYWShexDDdap4/vnzolS1t9+BX2vh+q37uH77rtCqojjFXMOTgLXWbEiFY3NnWxZ0ZqIlSBsDHHre9HpxfRKgVowpWY9Kv7PhjME53RnIVxQzJc/GzOQEZmdm8M7FS6Nm9VEvjOtKvxAVjKIh1Rt25RyQqiUBAaslhWrXnTsb4uTO7++H9PyownIdPP/CCzJ+f/L6RRnDStfRQEODY5pPea6FsL+PlaV5PHLmpFQ4Ll54D/Qr8QLT38D3kxJlOLuF34RUNt4fMGngJM9FPCK9N5QLJjWq6MGS4JPnI3CFRtWq19CiJ0jAhSCRCWpve9+oiIkEBwMmmmUFOOh2sL6+CdsNMIxJc6RHS4a9gw6eeOLjAjpoBug22Xyf4ua129je3kdFzLG4EMXS6Ed/DQYQzPRK5p0GfoVhHIGHE1RFyYml/Vqlgv3dHdxfv4PhoIs0GyLwspFvBI+P21DVM46FCXjwSBnyXZFX7A0j9MKBVDzY6Oi7RgCBwfmokjiSZjR9O/rDBVHGpBeMfBmYgVZwodtQBSydozh/SfBYBP7l4J6NojTL41ghiNDAndeZ/2dVl//nfMjzQlChzen8npn5hVGGX3xvij4ZrXrs7u8ZEQPS7opKizam8/dYAC0pdIfSvFqhMfGw6dWSJM4D8/Zh7xQ/S7DCCoeCPZ0Px2VvPwhw6L171Fxa/tsD2yj1EI7PDdwXcaEuyZ3rdnSdkuxoqSdmfAGn8qHc+3TeLUAt5yet+pYBx1GLv1YI5By6Sqk6BAkGXFPNyFBajYKd6YthSEWTMwXPHCtKn1OgUNZQPApwKDB5WOiifx+/LqP1qaiklNc8Xa/NPh6dEBrFD3LCgcuXLuGNf/wveObYDXzzj09gMv0ZnM4V+C7PK6ObCLnbQ0a51KJqITK4Et8VzuK8loUjNE3hmMMWudWIctlV5O4KMv8cdgdzeO1fdvA3372Nnd4j6A1PoNf34Tp1VIIJwGLW13g/GPUVAzCE5iSBrF6fw+skGXh5vWhqNt7Ykp0X+VRRdDQGIOKtxap6DkwGNfgyl+4iDDcQJZvIwXsyROCmaNVpvBag2aii0fBQrwB+wL4xgpQhlhYoJGGBBsKOWxF1KcuZge0uwXZWcP++jRs3hrh64wD31lnJJd5xkGY0o+0it2gbMISfOciHIeLBptCUfN9GRB8RbxVusITcqUlgnNHZ3Isx1WxhZsLDU080ceqEg7nZHNWgh2hwB4PuXeRJD4FtY9Alw8RGOAzQC310ezba3QTtbojegAbCGaJhhm6fyY8Mw5gprhoyq4GULAtvApbL3sCK0Mqo7MSQih5UFCTyJMlaNIgXYGPULC6D2vTPkMpGYGhABz2nyGxgfx/BW4Zh0kW7vw/4DqamZ2BlAbY3dlB1PTT9CEn3PUw3b+KlL1Tw+c/amJ68Bs+6Az+P4dFLS5zuE8PdE4lfAg4LEZNAQu0ycs2ynrLvWdzuCRAbiOIEcT5AMFVBdxBgMDyLn/58Dn/1HQsrT72MR575JPyKSYz/oo8PAxw0XxRx5WJ9I/34h99/DZcv3cA3v/kyfM/Cn/7pn+PFF1/EIAzFQuD5T30MB51t8cOyso+4wvHprxmn8VFGuDhinYQ9y1BWdJLR10cBu+qal6ReyydBA63yd5QXLgIWaSSNDEWlMdGSYK9Srcrk2u/1HuBfc/dUolDUj9p7UuFgplKrG5KhYwb4CMmx8YnTcL8PebbjFzw9QkaqPDl7BYAvH3MZkGlWZHxgHC6OpuF5vMIxUncvKAEGhBQmUsUixX3lzSh/I+Bg5puAg4FRQalqVacwe3oee509oJ3hWNZCvr+OYGITJ56qIT91Fwu143D253DrcoZ3r/Rwb68HO3DRmggQeSZbzAwxp1EGV8paTvIMgV0VigylTNkQxqy+X6mLoyr72j/xzBk06Gi9tYtqcwq37m7i8vWbyOFiv91Bw0kk4JqancHO7j7ub25I+Y6ZdKFm8MYtafCPL4yscJTPdxls8P9cvEjfodM3FyhK57KKxOCVFTTeYGtraxIwMfBS0MExyt+PrZ4wgffeHuIhKVUVE7RT7LBSwfZ2H5tF70m7s2/UOTwbn/rMp2VbP33j+oieooGrLNRFkOtxnNPZPRwg8Cysrizj+OoxDHod0ciOhz2R12UZVzLnBdjwxeyS4OrQB6cM9HW8sUJpMkZG6EHvPc10s+LD/5NG1axVBXDQo4RjMk6G2N1qy7Xvi8JXDhqJMfDu0yByyIbCYqQWVYrdvTaOnz6HRx57Wnw7ulFfjAW3NncluGBfT61CmlFfQMr67XsSQPP8c1I0kZYRouB5XlxdwSOPPCqgizM9g+RrV67KNaMAQALjAs2/83pooK3AziuMR6XCU3iCDPpGQlcy2GMiSgoEtR+DVSZui4opFAcwUslAtVI3TeY1Q2fSYJTb1GqSAhGCBA3EVQFL6Uu8qwm4SStUwCC9aY4j4ILXlICDY5UP42nTM+VxSuZykSuqKULLKaR6dRtMEHDfFMzwWFjR0NdIKdL+BK28Ke1O7p+HAA4Frsqo5fYJOLi/SseScKDks1G+d0f//4CEzQi0jNGoHthOQb0dnxdG47/UZF8GLbqOlQHHONDhNqlsR7AWVA8r5TynowrHmAqTbuMw4D4MyFWYgVU8nbPYR6f7Hhf9V0yCiUg0qVPpoScV73UFHOJDI4H4IWftl6lwjFdAxs+j3t/lObh8nuggXT6v7z9+YBjHeOU7/y/svVfxzV/38NjKNhrefTg1emyQQ83jGAB2D3CHSO1MMsdcZyTYk3u0MPsrjOKYrJA4lNc34nmZgB2cQSc5hTcuxfjOD+/irYsRutk5wD8Jz52UZBi9M8hh54N9BSJfK807pP8YYzvjqM35JoVls8esb+Rq2R+Sc/0zP6Yyw/3iykjTPZr9ka7MnhM2K4cIKfWbHqBeG6LeoIBJjLlZCytLDczP1tCo2mjWHEw2ArQapLSmCHyqNdIHivM2e95iCdb9ygxak2cQRtO4cLGH19/cx517HrZ2q9jYtdEJHVhBDR7FdHxm05kIoy+UjSBtwpF0fA8e3cTptu166IUURgnEUymjW3nehmN1pb+zRuPW4RbmpnI8+fgUnnqihRPHMkw298hjEFqST98RepkJ8GI/h41hlkuPXxRl6O3nYFG63U6wtRdjazfD1q6F7baLdjdAZxCgF1UxjCvIUIMXNOFXmqKgyLFFg3i26JOeNuqLEY8QrSKZKuyhazsDMuMUzmSAbzUxHAwRoYPqtAWrBuz3eghDD/XqEuKeg6bnI8h3EHVfx7HFa/jib9j4zKdTLM5swgu34EY9OJxnClEsuefocu/QSd1GTPAhg5ECA4k0ybPKIUUrC4h4DOxNrHjoxzaG1irWD87h//mLHWwMfh3Pf/ZlzM2zCveLPz4McPB6cMeZiJZ5OXfwN3/1t0Kp+t//t/8DUXSAmzdu4ZVX/hFRwmpuiq9/43exemwJ3d4+PMv7aCscn//Gv/9AwFHxDyfaUaav8GOQ4KXEHR9N4qXzpsFOGXDo/02gb7jSAiQKGlWtXpfXGITIZF84Jepiptk4/h52OwJK4n5oJGOpdc9MSNGAprK4OpG+//lQtu+oi8fBNAJXJUUpPdaquHAWk39x3OUAWOkiDwMcwosvlWsZDMtkqOfQMTxp3aa6qWulQ8zS2DlBhVjK7VH9gRQQMx1izptG7fwcOpxM7nUwe6eLRryD6acTLL44CWf2PTQ6S9i/2MD192zcb1exEZJj6WCqNYWB35Ngh4CQCJgKRYll+mjIA6VygzlG8kW508zkMZPuiTTp6ZVpHD95WlSb4FYEcNxd30RQaQjgyHq7AjjmFhewt38gjci8SQk4pAdHFJQe7JHh73o+ecy64I2DDYldLRMAinmUlUsPBs8RM+oM/mamJ6RZnVQUzUArd95IpTaKSlsq6lb8Dqo+8Jzz82Fo4976PfmObr8HUpj8agUnTh3HxsYG1raHh4puRRZZvWF4fEMaRxWN+Nw+z+Pjj53H6vKyZKv31m8V32nMDHnc5GNqxUKOsZyFH+tVYgZS76/yeVPajwEwNiqkVdUCNJt1oVVxqAsl52AggKPXG4hvB0v6DCCo3sVgmUpXnMyq7JmyLQzCIbx6E169hXOPPo5O/wCXL19BOMhw6vhJHD9+UrbPDFwcD7B+Yw3379/H9vamnFOlc5l73cLSyWVQ9YyPiMotUYo7d+ibsicUExpiKs2Ex6e9KpqlT+uioSIiCjTLrLo+Asr2RkMJJvts5i8SLmY+MhVa/eH3yWuFRKvwkCnBORxKcM8+JHWh1vGjwb6Aj8BQqrQPRMZ0koz6JbS3Q6sQSr3TPhRRn3PdUX8Ev5Ov8ZpyXmSQWu4N4j7ofCnbCiqjgJbHp9SqETWrb3xW9Li5P3xo07eIiJfuP01MKQVN5/dxwKGv6zT2sPm3XL09crktZMnLQe0DQXFmemiOesi8XPjo6Hyh79U5WxvFy/tZrsSzwiFy3az6Fb2MpNSNAMURCScdR3JvFvOT+T6zr2pSyu+hpLkAOzIwGKSI2ZipoIhaXiFnaUDt4etGYIHZ1l8NcKjIxPg5HP1eAKoy4CivZf8awHHr3j38w//8P/HUwk38r1+Zw7HJTSDfRErBEdL1mEADkxch4AyR2xkiFvbZcCz0lKJPo6gmGIlUYzInheu0AthLyP3zuLExj7/6zn18/yf7yILzSJ1VhFlLQAR7YPhJ9hOI73VCzwbTByIGjNL0zQbswKhlsdGblCT6OUjAS88CY/xnVtdcXLlhkxZGo1T2WewCFhNP+3Cwh9VZG8cXAxxbbWBxmTRxC7VqhHqQSzXDRQTfjuG57EkhpbeLJKX8LbdrI4pteMEUXH8KO7sW3r2wj5+/tYfrt1zsdxbQ6S0gtZZhBcvI/Ia0V4dZLGIaNNhjY3ccWnDSJipOC55FN+8u4mhP+kQsu4Kcx0pGgcs1kWphfaTJQCjHVQKRaB9Zch+LcwN87Mkannu2jtPHh2jWduDYW7DyfelPoXSNjEd6g5HKCLqC12FnDeRWHTmaiJIGDroetvds7By4WFuPcW8jwt21Pja3hhhETGg1YNk1pFYdidVEarFyWjHXJGPW3TcVDZnZWfPiuSMtbSgiONLcz33hNY9bsO0qLK+HCDtI7QFs8r+tOsLIh53XUHUqINwJ9y/DS9/A5z6T4qtfsbE4ew0Tzgbq6BvAoUq8AjiMohkpm1QhJkg2/iUpPPYg8dZk36GgZqr3u9jfzeBXfbj1BdzYauHvf5jh55efxrln/oMIzlCl7Bd9fBjgkISjNLybtc11Pfz0xz+XCseXX/otTE2RJtzAvbtrIm7T6RzghU9/DHv7m6BEbhJmHy3g+MI3/vh9GeLyhMkdLC/EOvGPJuVS30Y5gzuawIumtnLQXp682DgqC+pESzJ9nAy4eEmmThpLD52yuSjzvapKxaC3u7eLQbeHjNSAIsPJfgSpbrh0hDxsNDwqS8Nskl608sXTCZfbKoOl8rng+wMqPR3xOFzYCqfzMeMn/buo0AjGKDjB403jJf606c8wtCqlODguM/eWqWxIYGWz6DtyL11uLiCbqSF2U3QvXUX19g08fraK019dRPaYhSC6jYP3fFz/QYaN+y3kUyvYjjO090OszBxH63RdMv07e7voDPpyXpm9IO1NznFqMsyyX8WiLDxnCcwyrMy28Mijj2O/3UU3THD73pb0cLheFb1+iLy/JwH99NysAJB76/dluwQcAl/GGhbHF0bRCy9J5Y4yr0VwzsWkDFg9oVgdjulmxQTkCm6N0pNZ7CWznaQyLvnDCZjAhAF6o2ZAcZo5WN/aNO9NKTPso9FqSfbowoUL2O0YB3NVtlLPGB6b7IdFNQ82CVK21zRqM+g/fmxZ/CeG7T10D5hlM++vV8222GNBfW2eZx6/NgKP359panobtPqhQZNcr6LXwDRoe6iKQlVFKFXcJvclHKRCGSO1TKZ2+rQw2I5N8OQFdemPqbJXhJKqEy3YQRXvXr+BxtQ0zpw4jgsXLiJLLawun5BrzSDLmFZl6GztC2VNaEeZ8YiJhwakMROfekZJinZRzBC5VIyKYinTixSm+gSUaDF6jHzes3uoBRW5J+wkw2S1isXJGQSugyhkRvKw2qTATINyjiUqYYlPy5DBiQ2/EkimlKCB54XXXKtGfOa5VGldAXgwY4ljQNWgBMiJGpzh9KsMs97T5Woz50GZZ0pJFwlQRVGsAqoQGfW+SMYwxwgXEL5HekIi41DObSpI5f/1HIUDHpeh6hgwfUgx4/uMc/GDc6iCJ6nWFMpwPEf8XgUq+pky8CjPvyMAUhJ5Kt/bo/mzwBIPByyHJaoymNApWSg4pYTQOOAQRZwCaOo8rxQmqZJlhaJYYTDKc8qqja4V47Kz4wGAej6Z+69wJGZyqKhiMUnGbJHso0g0GUECAnr5LgYwBR2yDDgo/WyO63Dx+WUqHOOUq/H5lRWO8XNfXi8/jFLFgOdnr7+JO+/8Z3z10wd48akUE/59JMk6nMC4TfO8MECzBUBRMjVHygwyK/WkRQsq1BSaMV2TJmKZRNlLx6z6MhL3afzknTr+6jsdXL+/gDA9ActiNY+EWq7zpEGVKFCsTDBAFY1Hc6WEIle4anOOYs9FLpK9NQwH7IGYQUSpbTbislKAPuzsAL69j8DdQdXbwOTELk6fsfDE+QZOLFpo1ehnlcALUunPIC2HPhOg8Sp/TzkXhLC9FEnOHweZXUMY0wMBqDWnMYwCvP76HXzvlV1cvZoijuZhOWfg1c8D7jJ6aQUHwwShRf+IQKrsTGZxfLsW5XKn4dCwhMmTnBXXPVjs1wCrAAGshP4nRllpGHWR5D00mlwHLOkzsZMOWpUeGv59TFTv4JnHE3zhxWlMTt3DRHMfWRrCa7CpIUHU57msIUcFKc89vZyEgsbtcc4ywC3LqwIw4qSGTs/D3XsDXLq8i2tXd7C5TeprA1ZwFpa7iiiqI02q0ofjuS3xWYm5ABCoSu8NgWrR7F8oVCWoYIgZpBaTdXvw0JGxxIqPYAc7Re6RnZEh6wdoWD4a+Ram/Hfwh3+Q4oXnNtH0byHArkjrHj6Mz4j0mXIulsnOoBEzhozcN3+RohLFRXyujxb6vRxOMIswn8fr7wX4y2/X0Vj5d3jiE18Syfxf9PGvARz0t+J9ZNoRqrh76z5+9MOfoHMwwCc+8TRWlleNWqdQRSPUmgEqVQeDsAPf9j9awEHjv4dO5sx0lZruyqBBFxRy1cpZwRHQUOWRgjOu7x//LvJaGViIE2/hqsugjBeUE62CGC5ksoAXWWJmnfjobW1Lhphc2Gpg3BSlX4f+DJ6LnP4HR6hs6IVSvuxRYGN8ASz/Pp4xe9ikzDL6OKApv7dc4ZD9LACHYt3RIliADaVVSYaRmSFnKM8EIWQt0oWc4IPv48/MyiqCNEC8tY2D2++i2dzAk5+fxcLHm2hXO2js1LHzloPL34+xd1BH45Fj2M172N9q4/zSo2icbkh14+atW2LAU59oISTPnsheNFbZZ2Dob9wnLphxPIQbuMLVn67XcfrsI+gPIuy0e7h7fwftHqV8Sdew4Kd9CZyakxOjCodSqnjtg0KyU8/DwwCHgJMS11yDCJbNRxzoIntdrg4ElhEZIJBg0MtgkfujwSd51QzCpqcnJXDt9btyrFS7YDxC7nW705NeClZ2KDXbnGQ2ioZ9lxGm4SjY5PFoZlz3l860ZBI5ti8NXRKAJgNUaz7Onj2JpYlJbG9vyRgioG61GmjWG2LKY8wWDwURyveYBq3slVHAoTQurbDI+Sr6EdifwsCezfSGokOPnBiDITm4iRwng1sGQsOIwCAXwycCq4bvY4pN576P1sQE8oqPV378Gta2t3Fu9Rjae6QUtDA5OSsN6jzf0bAnVIZhz/jm0DdmODQGjPxeDdw7wwC1RoBmq4KgzkbPilRatrbbIn27Sy3xEmjQ7P9oHqKwoYBX9onEqPgeFufnRJKY55Kmi+X5QceNBqn1CpshI/kuERVQ1TomM2xPGtElMC9AH7elAFOoScKLNn0mPCa+T6sLxnncLAR8XasdOp8a0Gdc0g2l7BBc8zWO1X5o5JAZnHI8KJ1LQRCNNkf9BgVNTal1ZoMGvCjA1j4YpVelRVa+PGdp4kca4AuPnocBjvJ6MH6eZZtHqFSVAY72ID1sjaKqT/n9+n065zKG/SDAMV7h0DlEwR/pjKZSZIxAlVKn8wMbvMe/sxw0PCgrXzREFxVKQ800YE6uuSpPWabnRpJuMD5LBqweVjg+KsChKlXj8+ro95Ksru6njkM+f1iFg4D8O3/794h3/hzf/NIAHzvbR925jzTfQ+7GyCkbyubg1BazuUIPFanlCeCgGpR0bhSN2MaNuwAchURUSvqucxrb/TP49qsp/uf3Euz2n0RmnZKstGVFxogNHu1FC9Bhui1y/s2mzG3hr8HkVeGqTfATxjuwfQsVfwG9fa6zDbi8x9n8ne8isHeRRffgpps4tezgE89O4anHK5ib6cCx7qJibaPiduB4puIgQWpKrwYf7FEhVRZJx6heBUyg0G7LQ+7MiUxt7jYQZj4GfVcaw/f3PKytAddvRLh1N8H1Wz0M8wlUJ5bhVqYRWQHChGszUyyk4NaQJaYSH0aZzEfsDalVQ1T8GHkUw00CWFEDSCqyhlHKNbX3kDldWA5FUhI4+QBxZw2D9mXUvTU887iLz7zQxAvPNTA1dYBhf1tUFlntZhLXsRugHy9N/lixMuw3VfJigzivA7mFAWL2daQ1uN48XHcRe3s2Lly4j7fe3cFb7+XYbk/BdZdRq60izaZw0Kbiv4/GxKT0ncQZwUZoAISIC3Beo0N2gNBqIbFdeGijkvXhJWzsJghKxeMl8TsYpkPUnWOoJk1YnS008A5e+sImvvzFLhYmb8PDulRRftEH94Mm66SFUXGLye8BWYP+FGJ3Fpdu1fHn38oxcL+Mp3/9m2hNz/+iXzGKLR/6QacQnGCPJeOWoArXqmBjfRe3b63hnbffwvb2rsTglNBvtur46u++hJnZJgImkOPoowUcX/7D//C+CVsXBv4hZuBRkttUbvTotRKlSg9agx2ZoMbK3eMLx/TMpIANfqbT7criWK3XTFBSmGNp9paTPcEIt8H/U8GlmkPoIDWWyYrAwwgE0IzGgV/i+Ou+lyfMo5rqysevzdnlC1o+Bja6jy+k5e2XA8KjQcqhLK6cN20e14WIFkRFs6oshiqNW6jwMPvCv/vMrjLbaVuGWsX3IcdgtoXj/RbsK2tAdhuPfLmB1S/U0fe30OvvIXp7BYOrTVz/pwz3dxM0n5pFVO9heNDFM8efxPHnz2KvvY8Lly8JiHMrAbb3dyXYZKbPTo1LM/ntvNZCGckZ+BgDvunmFBaWVtDpDnB/aw/rW22ESSaTEekoUxXzmWqjLoCDPRxE2i4dTikgUADWo0AjzzOPVc/rUYAjoKJQERQZ2oppwlTeuo9QAjcCDvZpqPmbBhQMWKRh23exODcvPQ58L+UypUnWZhY5MZrWXgWDkIo2E7i3to47d+7BrxR+IkXGmYGEHosE2gk9NSqo16akCkB1EcbHlBmemm5irjkhmWvuI00s+dlaNRhlrCmXWz43GmjqawR25QqHBjKa9SbHk031pGnxM6wAsdrB1+T+zVyhVIkRk2UL2OCYp50vz7vj+ciHgfRXpgAAIABJREFUQ8zUq5hptiTrvx+FuHz3DrpJjMqQWvVUyKpTlEp6fAhquN+iyE7JQvGlGIp5JxO+BHNCl6QpYPU8PvWZ53Di9BK6g7b0Ca1tbOJf3r4gili8LgqktO+ifJ+dcKmaksLxbOSuhU7YRZj0MTs/jxOnTqDhPGgkOR54GVMkw1GWXrOh6eMQahMbev2GjBkGhfx+NfrTfajVDWVG3bsVcPA6mKZyY3CqFQbtx9D5RhMrZeM5nV/UuFK/m9ssV/gYpNJEVgERv5v7IomBYq70PTbQGh8PrdBohU/u5YxOxmbR0p/yfabAhPupFY7y/KgVSgUF7wMdR1Sgy/OvZu0fBjjE/XhMLrc8/zJh8EGAY7yHo0wZkwpUIQvPHg4eK6+99lfwewh+x7OM5d+Z4R+xAVQQpAQ4CNhkfMkaW0jdlgCHihKMU6oUcJRpGL9M07gUFR6yRpsTezTNQ4/xwwBHpzvEt//yv2G+9j28/NUMZ+c2EaT3YLt9pPYQKSudQkGxYcsBGC4KHcqZ7GTQLy7f0mNBytODgEOUVW1mws/h7u4yvvW3XXzvxyQqPY8wWZReCtshoGeAy6biov9ClKX4XUb9iHQYUMhC+gFMhppBaWwdIKH5H6aRx3VU/TqstIc8u400fg+N2hoee8THpz++isfPTWGmQV/wNlxrH4HThp3RzfkAlsUeSNLHKSlLcRdm3Qk4EiAmFSiTag0pODEqgDOHYbaAG/cdtPs11OtLWJg/gUq1JV5OO/t7Ii27sd3G1eubuHR5B+sb9Fiah2OtANYskE0iHZoGas+viq9CQJFAp4803UUSdZGGGQKrBd+ehU2lJ2uIxG6jn95GP76OKL2FZmuA1aUGTqxO4NHTczh7ahqTtRTJ4D6atQHcfB+1oA8ro49PH67DqoqNLB0a75GSNLYRrT00zKOYB6lutDnKQHWkOTj2tPRYtLsN3NiYwmtvhvj5v5D2TEB0HI67jCSfQHfApLIPyyWFnmIDpmlfYk4qblkuYtJn7QweuvCzBF5i5JZTK0fihsirffSiHlqVY/CiKuzuNmrZO3j+Y9fw9d/JcWJhDT7uwWYl5Rd8CE3SZQ8T4FFohv0cIXFgE5k/h/X9JfzF31i4ufUEnvzsH2Nm6eQv+A0PJhuP+jDXPia9NW6kgIuDAIFPtbYBKn4V3U4f7777rijx3bp1A5/7/KfRbAWS1PTp4fGRyuJ+0wCO8qO8wKgTavnvms3jQm8s5d+vEqSLBrMWw8QshFw0Gaxwcao1GsLdp048QQQnct2OfpcEV/UWemEP3eHAcJeHQ6TdAbJOD1kYwWkaCozJ1pqmWE7eurAqoCgfU/lY2O5V/r7xhY3lt/JiqYuZTrghZVJLPRYjo8CStnt5gefnFfiYIMP0YOixq9cG+fom0DGARgYMFXFsI8kqx0tqFTgxJ2g5DqZzC5GbYuBlmEx9rPYdJJ9s4Nde+Dis3R1cf/VHWMh88YvYdB14x1aQ5TN4+29/iPXb2+gGDlqTTUwgRX2ugue+/huonQwwvNPG2ps3sXO/g90UWCN9g9Kmrg/fikdSxQR4o0qUZXjuk81ZnDp7Dr0ww8Wr18U5WYJ9BmtWjsnAhVdpoBvF2NjbE8MgSXzwWCllFx9WLvTalBf0w8XcBEV6rfR6Swm1pGCl11pfy5FI1nuyWcX+9qbQe6Sp1gvElImLHb+PwRt/KGjAQI/v4/WbYmP0oCtBCIPtdqePan0Ke/s9DIYpKkVTL/sP2FzPbHm3bxydmbXuW6mApoC0wkqAaqUB2zaurUGlhrlpR/xD8mgAj6ZJKQHOUBqyg2qtMPIxPQd8aDVnFBzSrZUZ7CyV9xJ8mcCcZJ8cOReFvMI9EE6vV3dELjJ3J9Drk9dreqy4v3JvFTx2vb/UyFgrXBqAqpz15Td/LMfJ88XmelYUtT9BqnRgo6KpdhnJR1eCOFZOGKS/9NU/wORUA73uHhrNClhxWF/bwmv//Aa2t9qYwA5sApTcQpeN7Ky+0CiTPiXREAtNo8BE3r1QwQo6IDPWpAo+emZFnik8QcoiQTuFCkj7IvAJB+RUU0GPCkKukC+YsWJlwVSrQjnn3D6PjYsdz7ME8VLyN30THDMcV1q1VUAbOOa8SlWXfg+FRK0qSlH2uEwBLDdk8/UhHUA10VJcJ/1OU61QaqABdmVAM6qCFCaEWoEZ9a+w8lL4OJTBxgP3XOGXo+NDqUK6T04hulEO+iWQVyfzEidI3yPznapija1N48GxiCaP3JnNMZbHqaq46bxbnkP0nvmggJvXtEyxKgNGqT4d0T+ixyEAr9D11WPS49Y1gAIG5XOn11oroQTK5vu1t8ZUveS7M9P7Mb7/espknpRG6ZIsPFcSqaiYRKLrHQKyoxNiuv1CsY19UyoJLOpa5tsetr7eWdvGq9/9Uzx5/C1846UEi5WbcON7sCtk/McShIv205GAgwdnxD5E7ZIVAa7H0hBcqAUR9KU1ZO4ZbB0cx//43gCvvuZgkH0cB/0pAQ2Ox3HBRvxAgm9Dr+J2GP3yHiXQ4DqbCC3U0GKMpKtTBTphD3nkoVmZgAPSTG9gonEPx1b38cnn63jivI/VeQuB1UXc3QbiDiou1xXGBtJVId8h1c7UJHFIyxSPG5sSuWbN47lkg7EVTCOMZ3FnjfSwTbx1kZ9r4eTJc3jyqcdx/OQ8pmctNCY4r5vqejjwsLEe4+qlfVy5tIP79w7QaWeouLOwsqokStKMjfn0AumL/C17WOZnVmGlDXT3KSxBQ7shWnMWVs/4WDwGnD4TYHU5wOQk+zJtOLmNqlOFlTgYdru4cfVtRIN7eO5jc5idHiBL1pAm23Ct2PholNSEZaAUVCOzUAMxC0xkFYoCsoWQAgAphTgm4FdW0MMJ3Ntu4PKVEK+/sYO33u7hoDeDSv0RZO4c4jxAIr09AjVKs4WhPbHCwgqXiz5czg1JE0jZG+IidhOgOsQgYY/GFNzIx4TVRTV7Cx9/+jJ+/7eBUwv3UcnXfinAId/vGMBB2E5FKCqqxaST+bPopqfx7Veq+Nk703j01/4j5o+dH5vt2DBfPqb3/RnWEaIb5Xe5DuMYI+3N62fmZdNUb+5ZVsDpS5WjUZ8QEFKvV9HtHcD36SfyEatUffb3jPGfZr/KGSiZmAo1jHKQx//rojTuNF5emCRgFg3qQxUXZsWZCaP7NBd6SokSSAh4GXOT5uTsBxV0+j3RkxcVln4fw04P1jBChdmXipk4ZUIfAxxS8qeyzgc0HTNILj/GAQe5lvr58vt0UclKxn9aDZF2sjF3WTkXxUStC6TJPFNP3ATKspAX4EMBh2nENgiVARE9f0zjuPEraMW50Kio1lQJPPgMdg7amJmZwhPPPoVTX2zC6ya4+eN38NPv/gidgwhOdQKJX0V9ZhadRg3xrQOgHyAKKpiZncSkH2NqOcDnXv5NRFYXb/3jzzDcCBH2c9zYa6PNG5zlNt7kaTSiMjEoE8BRlPGkWhVUsbR6AmGcS7M4TwFpCqS30LRwplERfe79/gA7nY5Il/KY5TjZF/ABgGM8CBoHHHI+MwNGxxdlfc31aDQEARy99p44enseVc5YGTGAQ4MDXglK5bIPQWkxNWmQy01Dc5aiH8Zw/QaNWhFUm/ALCg0z+u0unW6NzCaDYSpCZDRts9mXY6HiOpiZnMGJU6fknBGUd9vrSIZ9bKzdRdjryHvlXuG4tRxpRhsP5kbBGisWxfu5b7wXoqLhmP+nyhhVsCr+BKKQVJ8BFo/PS4Vmu83M1ATi3JjPKcAwwYqZBHleSLXiQ0G/0rVUsej+1QvyfprQqWM7t6HAhB6DksAQmjYrPGyqpiu76UX47T/4OlqtJt5+602hvD379DOoVZv4+7//Lt55+wJmyY2uBPL53mCAIY3c2FdVcOGtcCCTtgTfBF8MbnxP/s7XFqZbMg6pcjIzNYnl+TlUAjaO5mDDcLPBzHaGcGga5aOMfSy5jA2OdzbQKwhjwCBjzvVHHH3yqHmsfPD7dC6U9VauuQGJBBg8h6ogJZrpUpEzlD6dP3Tu4O98nT0EmgAq92HwfUrHKn+m3CCu1ChDzTM9HuV7SqpMLJGUl/ExeiorADr+FEiMwLzQhA6bunWeLgOOIfsUjpifFdSQc16ef8fvY/Kv9f4sB8J6TqhINH5/6OGUX9fX3j9PmCSW3lM61rWaNjJaKjZQBhtyjVVFkJ43Yvp36PfCvw9DM34k+HfdkZIcx4IBNDy+otooFDsDZqUBmudmbP0aD0m4chyuRQZsMH2lryWl+VvP4wPrOx2wR+Z9pN6Z/dLzSi8lHcv6+fI5fO/ye3jjx3+OFz92C7/3YohJ6wqceBN2xdBRKeohxnCpA0vQU7mHg/dI0SUiDeJWUQUx1GODQijDXkGC42iHp/CdH0b49vcHaA/OI7VWkdm8180KyoSBKFCNJFlMhUPAhhHcNRWUjJUU0m4sUJZ+mNDVPEXFHWLYv4p69S4++YKLL7w4idMnQtTcbSDcQdLbhZNFaFR4HRNkcR+WxB/MEBpZcQE+UqmhzDSrHV2gkoBtDsOQlCoPQeMktrZb+Md/6uEf/snHTvdROM5xJEPSqlgt6WJpFTh9toJz56ewstLAzGQLPuk7aReDAXvibmNvdwtvv34NYQeYn1/AyuoC5uYnRHZ3EB6g2+nh8qV7WF/ro1ZdwomT5zG3PIv6lIPGdIJqPUKr5oLmusOhhZ3tFHduJrh1Lca9GxG2Nw6QxJtotbbx1d+ex3PPZWjUbsNKNxA4VNkyTDEkpFKpT4mJZwToabKBA0BadPgPaad0SvcQZQ66mQO7vgTbPY3rN3x8/0f7eOOtGLvdeeTeCUT5BCKpXBnftaKzQq6jMYbktRvAsQgqKDNNJb0WYivA0LUQOyFssiD6Htwow5TThpP8Mz7/2XX8zpczHJ9aQzXfME3pv+BDQFDR28kOFnqfWKmDKHYQuS1Eznm8+tokvvtqikc+85+wfPrZ933Drwo4jKK0Vqc1eWDiNP6Y9YAePxZ+9rOf4/r16/jKV17C5GTL9Eml8Udb4fjNbzxIqSovODx6TiwKLjTQKE+qPg32Sso4ulCMtlNQgGQbyCWImJyeNpKOSYL9g/aoeVKbj/m9uhiG4VAaNgk6wn4Pg15fKBw+bFRJ51C8QClVNqgXqiYy+RUKTzoh6kRYPg5SQz7owcBfP19+n25Dm8olAFPgMLZA6wI8DjjM70ZtQ/dtVO0otsEMkJwPARxFw3hR4eB7W4MQ9SwQ5QW3VsFkFGEuTnD86ZNYfulZTNkX8e4rb+HKD69jYz1BWJuGPTkj9BYvTnCrEWE2nwT6HvbpvzE/iZl6hollB196+Uu4f/0WXvvHf0bgtDCIbVxe30RKFaPC36RfNMTyZhfgWCByWbSQY7LVRHNiElFKKVUKAVAvOxUgUK9W0KxRvzvGVruDDvtymOUuGrBcxxIjHV3wy8Fu+ZqUM65yHUqN9vwefq4MGsoLpNDI0yFmp5rIogjr62tyA7rs48ggHEb1weANyuoMqxwEywyA3SxBpVaTqoXwb0kb8uuYX1jG4vIqFiYnMBj0BGzQYGdt7b7hZ8cm6xDbDqq+h5pPZ1UPS0sLePrZZ7Fy4phkJmjsGPVDXLnwHrbW74PnhEFWSLPLOEXNexBMCfAu6HZ89ouGVAUcSRHIKOBIoj5cu46wT/+KPo6dWcHk9Bzubw+QZmzaPgTKyv3XAFtpWWaeMKBEAzEGV9IsnXTQ7/YEbPAhLsvlXoTM9C9IcCUNnSZQZqWDwff5J8/jkUfOY2tzD7du3pUgm9u7ePGiKF0h6sprVMticM9gn9sgAOQ+Ve1AKqwKjiTgY7Nz4fdThSXu7c16FZMTDdRrvphD1qsmOKSylexfBgEZbJonqKFJG//PHKYkQqjeVrhWi0FicQ2on08woTK8Oha1YkaZZm365vjiuFI6KfeRpovqEK5zjlYRhZJFC7Siz8MEgpmcN+47G9N1TuVndU7V9+m4VuqqNqbrXCRBb9FEcVRwLqFD4QOj832Z0mUC7gedyvX4yxWO/5+2N22S7DquBM9bY4/IfamsDagq7AABEABBABQXURQ3kFKTrVa3pG71mM2YtalnbD6MzZ/ob/1lPvWH6bbpsemRWgQpcREXiSREAQSx76h9y8o9M/Z4+9jx+zziVSALEEVMlKVlVGbkW+67168f9+PH9WfF9a3HY1H69J5UtMNKlyzadj2OySKZ+atOfRHc3Oqeig4zM7JqTzS7VHTIDwMcMi5aqJ5HErUOQzNA+nuqoE1T6jQjbubdRHRE1mwONsb3k9PjdG7o2Og9cL3ri8BlAirywAGpRYUAor7Xe0jyxmFmDzN7fTFjImp1H9CJ/NVXf4Fzb/13fPXT+/idR/fRTM/DiTsi20ofVK6OMSYBHIZCRUeHdCpSowVw5EFe0ySXBbB8qrl0leMhSauIszV0gpP42fMBvvW9DWzsr6HcvB+RNSN8/7FDKoyFHNjwXAI0uAez0VwujUsVpNRQr+hmWsxCWn241gZ89zwef8TDZ3+rjLXVTVjhOyjbB2j4lmkuy4BZHCCLR4hDWgfuR4ygMbKgdC7K7/JeYyRpB1Y5AnHRcMSI/Az8yp3iXP/5t6/j1QsncBA+gGCwgCSqiLR3s87g6iaGowtwrD1UyzGW5hq449QKHvjYEm47ZcP2L6Hdfgd110GJ0fyQBeSkE6dgkI1S8Twpx257J0EYt9CaOwGv3ETEuohsgH6vi2vnt3D53R2hbW1usXncUVjZbUByVMBBHF6F5byGJ58a4Hc+7+LE2jZ8awMlKzA1OQnnjOm6niM/k+WQ55cAPicBZeGTsUQ56dSuW6HOPxI3xDDOMEqWYLkPYL93J559PsCPfr6La5s1wD+CzJ3Na3NMxbZQ4qQPSiz7s4ORPD+Lzztlv5E6IquC0HbRiwaoNZuwIh/WsIdKchVlPIevPz3A539rhKXqOsrpvjSa/HVfpqjc9Guh7InBQ6zRdBCwIaB3F1566wi+84M9nHz0z3Dk1GMfOeCQ2lIJvBuAwdpMDTqZQJjpY7Iwv4Jnnvk2Xn/9dfzbf/unwipgcBRp8NECjs9941/d5FBPGw+CnKKDoc6aGkxNARed+qJz5zFCII6kJZFhgg3+DTMbdEJMqsfI2U4bY56j2zV1HcN+H+02O12OUHY96XAuEyuP8Mh155F1iZTmRrCoc65PswiYtPGfGtjpJ16kMBw24SLhlxYBg/nUmFo1Fb2bvgYmafSzxb9T2iOjqOJEy1cmTf00+0F+dM2KUbcqaJXrGA46sIdtPHbfMXz8dz4G/1QT4U/+Dj/7/ku4eHaAxDsKa+4ILCk67iIe9NGu+2i6PvpbLH4b4qEH7gZ70GzuXcft955C58Yudvc7cMoNbHdHuHHQhteog5kdvvrUnM6VnTTaSEeTdBJO7OMnjki0OhXOrHHEqLxS8RjNb0mTpK29Nrb32hgxWpkX+HITkCxH3gemGDUtzjU+yyLgKDonMg9zZ1N/LlHBm/joFoLRAAszDZQ9WyRaOS/9CqX8bCThUOgw6lDzmJzHlApmn4R40EO9VTcqRqSUwUGtNoN7738Ay6tLQDwSgJDEDv7hH57HuXOXkDIbkhcKBxkzLJnYXdZPEHA89OijOHJsGZ3uEA7DVkmAs2+fw/rVy3BzB5jOdRQnNPljJ0KdDHUs+Z1qTMa8G0eBDpqJnrLDLuduhID82Zhr0EZttoKFpVXEVh3XrndgVU3TQR1nnoNjoU4SzzGJoObFr3nElp9peQkG+Rrm/fFeafRMITfVig3g0Cwn9yI6VhxnjvvS0VmUS3Vp2FXhZhgmePOdN3H+wnvSLyQOTdG06Qti5EtpB4S7zyyAZepBmP3keYqF2dJ3JXVQq1ekGWSj4qFa8VAuWdKMS+h0AemgnnRaVzAkwCO/x2GcNy0lRY0KW8xa5VlhAm5my9Q55PnV8HPcDL0Jcp988XNaD8J74ZjwPvgzdUK1voLPgddPIMSfKVWL9T4EDvyd9urQGh4FQap8xc/IWs2ld7UwXR10qQmhothUn6Kic8t71fVUXJfj9VaQ1VXbpwEEuZ68N8xNWZFC+2stqi6eowgUivVZxetUx5nRZb0fvb5pG6z/LwIN/Zlk2wqU4SKwkWc2VT9S3Fv0ejSjw2dUpLSZgJMBjJoZ5HPWzwiATw1w5kcFKOaUJvMMDKXqsL1LrzPSTuwwgRstEtdjsp5Asyk6N4vj5LiUhzUhaJm/uQiBdoQu1tgcluH41Qvfw/a17+EPvjTEJ+9eRz29CDsjjcgkGpgVZJLUSUnfIBAwdA/WjiYi8c4whN6jAo68jkOyHKRiNhCm8wiyE3jnQg3f+8km3jhrIchOI8xOIUwWTO8M2ajJ8WfmiOdhgVYi9CxSp5nVsEV2tQyLUruUVSWtl9SbZBsl5zoW56/j6S8t4vFHYgy7v8DiTA8Vq4MRZdUjipyw6TCvmOmKXEqVzdck02LqSNLMExdUMhxZG2DncSdFkDpIrSNIcQZvveXgz797FS9fmUNYegDV8u0SnWdGLI5Iyd0D0i4a5RIcViaHNpxkBAvXMbOwgY9/wsHnfnsOc411OOmm0HLZU4GgikFk2q+IxeveLMJsFpazht6whbff3cfZC3vY3Ozi0oUDDPeaKNtr8CuzSJ06BsEM+sMmsmxOulFXG5vI8CxOn3ob/+zpKu443oUXbaBCCZswQ+qFSNlMhfNHKHGuBM5N3wzuI4GUCXllD5YEI2XLNiBF6uvYvDDBMGnBLj+IUfoIfvRsiGe+v47d7gpCawVBSulcgjnOj5yVQDoc7X1iwWXQ0e4BLCxHibkqxFYZkeVJoMj3fFTsCtLBDmo4i9NHL+JrTw9w/903UCfITAaSLfl1XwZwsFs7wXQEkVVkps1yEVhVxP4ZvHXhdvz3b69j7eH/GUdOPf6+U/ymGQ61m1I7lGdRNSBj2ku7MqdIvfrWt74t/a3+5F//SxGtoXqc55D4aBgD5bSHp3/rbvg5nZFkx+kKLyubDn1M3dJvPf3Nm7jv00aXxy4CjqLh56GKEa3p34nxZQzOtqUwXDMbLEIVtY8pOVONoArlJHcgKItL+crRgLrQTI8xgjtpVEgDKtecgww6GePNS6RizYY4vcnosLjOB3d4JNP9A195bw5+Rg3jYYXmRSNefCRUWVDAIeOR6yWP66zyDIzUiYgTPiks53lKFp1OG40oQyMY4fidC3ji9x7G0hEH1958CTf+4iLevLaDnWQGVnkVll0XZYehMwDqFsIODWAXYecyTh1p4utf+V3Aq+CHP/kH7G+TxhbAqdUxtBzs9ocYhokUjjtlcu1ZYGZ0/pWvzvskTYKbJp3yI2uLiJglo0EnH5pKWjabB9WwvDiP3W4b65u72DnoCPdeHBwaCNbGSJLKpPQPy1Doc+V3nYc6zuN5mXcivlWGQyLm/Q5m2Om14kvvjP29AzjsX8CmXGxmmEcReU98RnQAWX/E94ODHekfQ+oDFZ+COEOjOYePP/IYKlIwTOFBOuwpfvncK7h+dV3mdr/XMUDcYT1LJMVZnm9hYXEeDz78II6dOi51CZTdTeM+3nnjPVy7fBEOi+Bks4ilhYGXTYrQdZ4WAQczHAISZAnYAn60hoPOMWs4wpGFJLIxN9cE/BT15iyqrSN45911jHL5ycNAhTpy0xFknkmj7hUrFFplteSL7C6fK5sW8r04hXnjUONck16Y9xeAkTNuzbML7xyOHDmFRnMJg8EQL778Es6dexfNubp0KteO3rQrpijefOc4sGhVnbhpRSQCR99h35EyHDuFazMKFcG3E+n8SzrMTK0hgIPzZzzuBMaWocb0IwMiwthEqvOAv7E5jo1B34hcCD00V6lSRSlxOG1T26ZOo/YRURCmWbUiLZXzRgEHI8y8Nq41noO1Mrx3ggn+v1o1zfg0G8W/IyhRMKKZKAGnJVITJqpW8kwKKlJFO6g2TMFV0ektOugScZyyv/p7sdN5NrJIWSraRz+XsJ4+t85HDXLoete9anKMCQWwaIN1TIrXdhjgKDbGO+z3Ip7xAftL0QkfZ71u6udkRB20pkfX7jgTwQCkAtWcRmW8dfPSou3p8dffu772mVLxF3M+zZQMBmYu6Z45vU/angHD5hpNYKBYF1PMik3v//y7X/7yW+jv/gT/6ukYD912EVVcgZ0FRo6JsRTJkjHDQXn4WwAOiYjz+hmsoj3j/4yUrRS9O2WMojos/wT60Uk8+8I+/vYXN3DxWg0BHkJsnRIJVq23kUZ9467VJlNiitIZiTeAw5ZeHA4SZlicERx0UHG3UPPO4fOfbeLzny6hVT2HbPQOnGQbFalDYI0IixeHAGVUKyJjaOhEkh1ibRkBvNkXHNLt7KH0I6Ecbsa9wD6G/ugE3njTxvf/dh9vbS6hjduRYYW7vKktsVg31oXvJFJLEfcdlNIZ1EtlhMEFjMKXcdd9HXz99xZx58ktVNzLcNnzhBHtnMJtuSX875ufxn984SH86UPX8b+csrDzagfPfPsNXLoYo147jSxehh2dRBbPYRCPMEQMpzSLUm1ZemUMBnvwvIuw8AscW3sJf/wHi7jraA9Ofx0NtwmP8r5+F7E/MNlr0qNYRW3Kb/IwGPcxfjFAZBo5SqsCAkT2+KKyYBUYRlUMk1OInSfx/MslfOsHm1jfn0eAVYRZQ5x4mSXS4JeqWiYz5sYVybRYdl8EXngd/CwrJ+lveGUbwbCDOnnVg+tYrF/D555M8IXPDzHfehtutCVZEtLtfv0Xb4jBKl+EAUQUhYFax0Po1pCUzuCNcyfx3/7yCo59/H/F2ukn33eK3xRwaHbDUJhdeG7JqC3G7GZfQvtgIEGM9fUNPPfcLzE728LXvv5ltlJBllF17CMGHF+YolQVDQ7fp/FEVlMBwk3/Iu/wAAAgAElEQVTOm8WCNqL1STdyNTzyOSsRCkprdlYMZ7ffE0dLNmByryOTktWol1Af8r4IpATEowAHe/vSqKtWqYpSz4jpQRsoVRmFnHRPVuPPrIc4WWkqac7pVzFCRrUIfR22oYiSRR7hKx5HP2tiVOYlUeAxrcpkWURONN+UdNyK6X0e/4MAh9GwNqoZLBrX4nEZM1KqGDPxHFS6fZyuVvDJL3wcRz65hvULr+Ls936A8y+UsMPeJq0ZUUew2ekyHKKT9ZG2PNS7DfTiLaThOu5aquKzn/4UnLkVvPjSJexc6WG3t41+lqJH0GC7SEJGUx2UGlV0wj5ch4Z80nxOHQD21Thy5IhMXEqJkvohcnlWJjKqc60qWtUqrh7sYWNnH53+UOgwdPK5AsRgMBrO6PIHUKJkzAsqOmJ0ihHJ5GaVnSLIVUcwGA1R9dnttYID1nFsbgNuCa5Xgkv1izyarYCD3zmnCaK7u5tS+Cj1Q64rgKM5M49PfOIplKvk2IfC8ouDBM/94gVs3thB+4AKISay77gVicp4rml0V2tWcOauO3HqntMi28rNqbvfxluvviaUKmYJOMZUKCEgsZOb1TMUfKlzwxoOmXcCPCjTahxKzXAEQ8o3VqWGY3a2Ab9O7rIrGY5Ll/fQjfqGqpiDCKXj6Bri3NcMiCod8Rq0LoDrj7TL+blZzLZMzw6CK8rwcucJ8mZnlFImMGGNsTjief8B2DGWl1dRqjRBfHb02EkcdHt4+ZVXxHDWGjPSqZ3no6pVMBjK/DYAJkSUGWDAMeCYaw8b2pK1tTXcduZurKyY7uedvR2cP/eOcJ9nmlVUSmX4ZROVpuNLR6foHEpmzTEZFBa6y7hqzYBZtUJT5rVpzYpmIpR6Jr0GcpvH43AT0OJyHoHZNu2ezvvgZ3jffPFzBBz8vYoZUGmNVD+Vx52bWxjbJn2OzMxJ35OCJCuPRborXwQj2i+G1DS154c5lAzaHZYB189SA37aIS+uUc7HIkCePhezuAoeikBkDHgKtlXHUWtmDEg8XBTkMMCh11W084Vky7iWofh77jm32l94jcUMl8yIqXoy3af0fmROFffSnBIpfcfyrIaezyjHfQjlN6dEa2ZCaVlU65O5zEYP+Wt67Pn/qEAlYZG6sZ9mz+cXMzCH/Z0e87m//xaCzs/wx19P8eDJCyjHF2EngUkNlRlQoXDFrQCHZTIckk4RFvy42RudSgIOAnybRsOqYRCRm38c3XAZv3x1C9/+wSWs79yB2HoAjrsAz68L9SYIaQPp97kSVGAdJevpxB5bHlxGpVkXIFBkBIcF0FaKsLcOL7mCJx6t48tfmMHR1ato1S8iiy4giw4kYMR9Ouqb6LrdZLM6huvFyMm9RpIR9eC5Zbi+i3DUQ5aG8KrMZvno9ecB+25cvTqD/+dbV/HOjZPYj+9EEM7BdevwKjYyu4sg3RA6lu+UkIUl+MkC6n4d4ega+sNXcfquHp7+yiIevmOApdoNJKN1JOEuSk4Iv2TjirOM2/7DvwN+1gQe6+E//Nkmll7exk9/uo3tjRYc6wSQHpF+H1HiIy314DUiZH6GXsCsqIOyZ6FR2cOg/TPcf8d1/Iuvz+PMygG8/lX2DJd+7InbR+SR4ZL3N5EsB30jgi0j08tMj1Nll3RPxDt6XfamylCu2ChXMoyGbES8BHgP4MrWSfz42QC/eCnEVncRmb+GCDWpqyNocSzuIfQ2UkmW1dx5+HYFo6iHUdCXAAcp0I5nIQrbSLI9WMkO3GgPK60hHr+/hM88UcLpk1dhp2/ASjvSQeSf9uKzNt3RpOaI2Ub6EmyK7Dcwsm/D2Sun8ZffuYGlB/49Vm//5PtO85sCDgbfTFafNDVPFKnYF+udd95DvzcUBlGlXBPZdwbgHn/8Mdx19xkRGBDQQTbGR5nh+J1vmsZ/EyM2KbKTCGQ84b8WDSb/RpwOplVy46PHoMFUilStWZWNjJ/psCv4YCAGlWBDuGQ5x6xIzeCGoc39uvt7iIYjKb6iig8/FyQxMkqvVUqiqawb6WGAo5RX5hc3V74fb16UESgY3OlNR1UBiyCluPFqZEoMsSp2FFSrZAxzfvs04JD/s9tncT7nG+SYUpWY61OlDqGkKKjhou130WxUUI5IrUpxdHkWZS/F/o0r6G1vYT86gUEWIvAt9Bl1ocyjTdCWiLpPI7NxkPWAsIPZKMTK8hHUT92GkL0392Os717Hbq+PyCV31oMraWMbacnC0I5QkiIvM2dEZdyyRBBgeXlZHHI+R7JkJbvBKKpjY7ZRQ6PsCYXrSqeNvYMeQjYo8pktMZQr07yQIGcCZoursbhxFze8aUDxYUXj/Ns4oopFgrkmF94Qm5vbcl6fmtW22Zh1vuvc5r3xHtvb10V5ioXIXonpWgeOV8HDDz+GhaVF0TGnkdvbOcCvnvsV2nsH2LhxQ54hnW5G1LghxckQYTSAX/axuLaEIydOojXbwrATYn9nE9cuX4ZHmeFWU4ZBajIk/WyAS9FhKQYAmOGQ6C+fn0SO1EFkWj0BazjYwZUbbK1WEkrVMIhx6foBtrZHGMYdcWh5DHVE1aHjdVA1Tc9Nx1ojzaqyRA4raYBzs02sLs6hUSnDliwHhFaV5NkDNlVk9I01KswG8eYoGkAaJTuNL3Ks+0MsLh2ReqCD9hCLCyvidO/t72B3ewfXr1/DlauX0KdQO2kZUYTdrmlMyY7qtDXspVKRfiZN3H7yNnzsiafQrDdkfW1vbeD8u+9g88aGzEF2IneqtmQLaMPYpd44wIlwtTkntD+COI4EJHEm2ScCOs4bKo1xXPilwJXjpk52alFJyjQHNBzbie3k+zAajRXSFPAWFa0Idk0moyobi56Lx+f/W815OaYCc36Wz0bogDmVh9dORTCOCV88BtctAz5qD3W93RRsIhwuUSnNNKmT2pucrji2dVN9PIp7hIxZDjiKc7YYMKBiWHF+6/XoeUip0s8bgGEyeBpMUCrBdNBHj6k/L9qW4n6o4aSbfzbZPw4jWtx87EljzuI+o2vG99kELS8AL1A9x/dMh7iQZCdFzPwur02ZCrDo3qZzrd0x805odTkdS6W+ZX6WDF1UgfR0wCJ1DKAwx50ItIjKkohGfHANx69++SO0N/8G/+LLIR674yrqyQXY6cgMKylVPO4tKFUpgQ2dSMYfyFXgvcuVkObGbCjthDlOSqn8uIzUWUHqrmFj18YbZzP85LkMG7trGAUttNsZgrCCSmUJpdIcwshCLFW1lHhn4IpfknOVguZMFDX7qHgumn4ddjhANryGVm0Tn3gE+OLvzqBafhdW+h5qpR6qZQaNKNsWSWCOzenCmP3EgFIDsCtUyLCRjGIEfTbvA6pVE+2X0g9SXtMFeKV7cX19Bs989wZ+/irZBR9HuXxGmv9RiS/zQ5QaAzglKpwlCAcZsqAK36rAyag+dQXVxjUcWdnHFz+5hIdOO5hr7KJe24VjrSMaHeAi5nHnf/z3wE8N4PjfnnoF7Wc72NiYg4VTsLMjGPSrsP05+I0qhtkGNg7eQ5D2sbA0j3plFr2DHWThFcxXL+LTj0f4ymcrWGtchze6KvL8NilldihyvwI4mIWQju2mSZ4gApdNFNnbiQpZADUIHI8uvisZkXaXVOU5VJv3ojM4iZ8/H+M7f7OBc9dqqMzeJ1SrUUr6Ff0Lis0QbBiGBCl6ox4zHSXTOFUEVKQ1vVC1bHsHtcoueu03UHO28fknT+Jrv30Gx5Y7SIYvIYkuwfOYKf8NAQd9GplTXIDc2mxEXhWhexrvXTqNb/3VBpYf/DOs3v7RU6o4PyTYJtRQk2Xa3t7Fzvae1BaZIBrFCywcP34cq0eWMAp6IipAhpuTOR8t4Pj014xKlb7UQR5vjoXGSUXDPv58DjiKG5HKQEqB7fK8bG5UqSHvnA+efTbMIMSic66cVXVouCFyw+P3Ua8rPTZKtCok95F1VvGkzwYlaUtZWTZv1m0YisKEXsP6By/vEHlYlM1ENEyGQ39fBBN8T4M6veEVNz018LcCHHKM3GEdA6OcEy/pLuGQmtG8+RjmZ+R78iWlbjmfVcCHqI0Ajh/Bi9kxM5O13OolWNwn5xTYKWXYhQ+XTouTopMNceBkiP0qvFEJjaSM2N1G22KwqYJGF+IgNe69DW6jhP6NLWxtbWCQZPBrNcSdIWqZg0rZw05wALtFoJNHuHPMSsdn+ciqoGXpdBxQxcoVMEHnlD0klmZb8LMI+zvbuNTvoD8IxRixgSA3NW4k7CvC73T8dd6Nx+gWMsz6e30+Ei38MJUq1xep2SwaSYaDjh/Ti1TLUsChzkuR6855zOZx/f1NDIKRAAXSwQZBjK2dNtbWTmJ17SiijBGuFPs7e7h88TJatTr2d3bFueYrHtnwfEdUMNIshM2GiWUPoZUhTFK4kYNh9wBpMMDa8iJWVxalkNQULZv8WpGjruBf5zFrOGQcPAJzyoaYdaJF456Tob0/wtzMstRwlBqUWk3xq1fPYXsnQBDvi1PP++X909nV+SzPJe/kLM5x3jeH7zUyn9kVqbuiQMCx1WXMNivI4kAyHc16FalviqRZ18L0OTM4Fp3MvP8Dmw6yV8+d990lVL2NnQNcuHAD9cYSnnjys6L5zhczOdeuX8ULzz+H6+tXRXlKHCLPOPDs1UPgw+9cbwQgq8srqKyuiPxtFifodjrYXt9Ap92W9Df7rYzsQGos2P29Ua0JFYy9P9iQUgImLFQXapBxwAiwxlQzWBgNwzGli+NGJ55jw3umfbRLtbGzrlSXcTAEQKVKiUjT+M00CjRZD55DJHQt45Br5qmodCTXRdHl3NbyeSl9S7Mu/Dz/luc4rIajCCDUxiv45rVQttxkl5imnzj/Y3ubU6qK+0MRUGhGVM+j965/zz4808EeHksBiukAP8mQK+BQ4MZIfhHoKXDSe5A945A+HvozFu0X7f3E+TbzbloWtwg2+HuqOun5i89VP0dHYPql1ybPNS/6NsBIWQQTGhb/XNZ3/iV7Rk6h43fHqY3BiRnjPMCWgwdVESvu7cUxYtFu8dlo7Qa9Q/7cY/HZB8jivvbyi1i/+F187XNtfObBLTSSc3DSLuwSG4fmNTBjlarponF2GqdwCAEHdz3SYUzBuAIOwUK8JUrKxkCQ1ZB5i4itWcl0vPCmjZ/+A7tzD+D7x9Go3412u4aDfYpHzMGrNIn+wUxqQtJQ1kec9pCmgcmy2hVUnDqyoQUniVB1e4hH76HVvISnnqzhtz+3jNXlHtLoGga9a7DRQ6vFQARBe2waoudggjOJs4bsHenLYBLPSBlr4T0yE57V4JRuw0FnAS++GuH7P4twdesYwugUwngVGeZZ8IDYHWKEA2QW62FSKXJ3Ml+yDr47QhKvI+pfwvEmcGY5xpnb23jogRCrK5tI0htC9fkf1r+Kc+818andt9B+28dO+xgSZjawjCyuGUEMN8Yw6yBzeqg2bLiejdFghHgYo0p+f/8d3HOqj699oYpH7u2hYb8LP94QuXyLisA2GwmyF0jeKV7QLiWdAyTcm1kewBZqxGLatI91V8xExVUEyTLqrftx0F3A3/zkMn78sy3s9lZhle5AN2SBew0Zjy99pOhLGdoY5VzpL5VKZXGymVwQOWL+ywJ47j6qpRsIgxdx6uQQn39qDY/cO4PZSh9J/yrseAdeNYJtkQ5GFsE/BXRQdXFSWyLePUFlyJKbKpLSXXjj7Ek889ebWHuEReOfeJ8t+E0zHPQp2PuKdog1NJVKTSRww9D0B2NwT22LBKOCvmQ3KlXuCyGcjMIJH2ENx2//vikaV2etaKwEfBS6tkxHuWhwfIu83ySPdGRwS550K6SsFntsdDqhpO+VM6w8ZjFWnoeKNG2x0A9HGEahpNQGBx30d/alz4ZbM9y8olEtOqB0uKZ/Nx2NmjbGNxn+vOpt+m/Gn8k39KITWxwrPiTdUFRhSo6Vp7ItUgoKc3WcBdFsiAD+m6Ubi7OONBM1+Nrvo9hMixEgGR8p/zHnpeNG+gjHkg67gkhTOGzUwvRls+iTRtB2xZH1ajUcue0EvHodu50DpJs7kpmKLWYgqABklGnosFGWl5FoFl4R6FUadYnqsxs5C5IpDOBaJaGrsIMB03Ms0G3NzEm/jd29A6xvt8cZMqa3zeSf0Cz0OouA8CYHIY806xhNP0cC2uLn9XN6XBZHjQY9oVSR6sMi5iuXr5nuoJUaXEbY8gyeqC7l3ez5nRGB7v42hiPK3bI3BgFThhscszY7qFdQd43cJZ1JnftcD/yczJ28BkMdxSIo5bNq9xKpK+F7no80Nc5npS+x6F6dTS0GpiPK4xDozzaaN4kxSN8XiXjn/TVcC0PRaLdRb8xhMEoxv7SGl15+Te4hc9hrIhxfu1KDNCJPhaswYPNC49iKW8BoFueS56FH485mf+zZYru4/fhx+IwmpqE477Zrnjn/RtUzNNIvYgQ2sLOzI871E088IbLFzz77LObm5qSOZm3lOFrzs7h8fR1OiXUXLna2D9Dr9CSDElRqiINQ7oFrQ9YO1yYpabIWeiZgkRmFLTp14oRHqTj2cXfHZLckSJBKl/f5hVkBIVwHLFznhq/2gnRDNeQinZxLkErHHM4jUbVKTB3FKBDqnghv5DS0YWjUvGQM8+AJ32vBsTqjOl5e3oehGNlX8Q0z701RsARX8iaaRSebWWH+Tp/fzXQkI8nKz2sdk3FiDYglyPDLhuN/q9c0gJj+HLN/uj6n1yZ/LnU9BRoSr6Oo2sW1NCmqNzRWlY41NYHvp8Gp/Ta1Nwa4EQjyu4I5nkMz05oJkmDImO6UA/cpHfxxI9m8f1NESk2Buqb7qz4T0xPCZCwmr4mylnHUJhkVHc/DxrW4r+mxmF3+sNctbSvnoWf2V30Vz2GA9s39j4rPkO/ffPNtXHr3e/jiE1v40ie7qMVvwo234dRIneb6Y+T1FrK4cKU7MylVRsFOiClGVSrPcIh7kmdLuK2NYgfDqITYbgDeEQyyY7hwzcXLr2zjzTfa2N6k+s4xOM4JpNYi+kMbYWqbwLsTInNGgBPBcTnnfbhpBW5aRdhPkEYBmtUEvrOFOH4bZf8Szpy28NjHl/Hwx46i1Qgx6F9CGF6H5++jxOg4s8cZHTYel00IM9NHi0CRN0NfVuhdpsfiKLCQWPPI7KPY767gmR/s4IVXXOwfHIXt3I3EOo6DrotBOkJlzsMoOYDlxvBdFro7sBNLZGxZj0YFv3R/C6X4Ik7fdgVf+pKHRx8NUKtuI0487OzP4z/9l/N48c0ZBHgEln8fEmsJg8DYw1LFwyDpIvNGcHwGMVkIH0oWwaNli7ewUN/Ek4/6+MyTDtaWrsOLz6OUdODRrxCERSpVnt2Qhhv8ygeAT5ONKWjExJ5ECCILtldHqTyD1F5EiLvw2tvAT39+CW+/20N7sIgExxA7y6JOldklow6ZMpMXCdAgoJNaV6kPHCIDaxFKMkYMEIXDLThYR6u+jo/dn+AzT83iY/eW4Wc3ELavoezSHrqIevRNQlhe3tn+wxbS1O+liN0UQ9AIiZgJawHCwEbo1IHyvXjulSX89Q87uP3xf4fVU4+87wwfBjhUwe1Wl0Y7Y/wXZoyMkqixY8avThI2afYRRmYPN0FVT7Kh8pl0+NEDDnV4i5GYsWHLHbbDNgUalDI5hMLhZ1GKheZsSyKSNESDYc8UpEq/CVM8rlQC3UDZY4A6yKMkktbqg34fg/0O4v7Q1Cv4E1nFw4CFapQXo2bTg1/csIrOvRja3KDr/RWNO9/z9ovGvRjt0XvSv1GqkwIOcfS51v6RgGP63HKu/G/5nuMh15Sn3uV9nm8nmlfAQYQvNQJ0qj4EcLB/h2jds9SKi7VSwcqJYyi3WtjvdZBu0KE23XVpKFiTIg4QJ3BOFyOFhLzI5dUVAZmkvJFmJIDUq0p/CRYfMVEqEdtyBd3+EFt7B+j0TL8BcbRzx01KDthMLe8xUXw205ujFgIXwfBNoGOKw108Ft9TInDY76Je9lArGz7+1atXRQ60XK1LOEIdLI0E8/9cpEePHkUSDKVrNvXsyffnZ67f2Mb+XgcUJFhqlYSuok4ex0wFE8R5415UWBcKONQxafcibGxsiMPMjIrUxZA7nfd2iJidKdSx8FjMMmlGYtQdwi8ZfX+zRrRRmgEcBH7MpJAfvbS8hqXlY1jf2scLv3pZjI7rm0JRjYwr4JD5yP4RpKVGJkJOwEiAR+lbOuM8Z4AEvleWLCV/NtesI436sC1ukpBiZ16/Ujr0XtQ5Zifa9957T9TD7rvvPqGxUUmDjiEj6636HLqUHe4PcOrOu/HFL30FB/s9vPXGW9ja2MS1LfZ+MZQRAxomRb6yfi0DpuiYc4yNc+2P6yoqDgu+jZSvyciaPkL1RtXQRh2jpiXjYxn6Ke2gAtNBYNaBzGc7Lz6nzGPerbzPTl/qUI6lvSfUINajKbjgd70XjeCLFOc4a2W4Nyq+YUCGmZMKcA3YnFB4WAOigEMyrnk2lp8zwM+sc50/+lmek+MlwgpTGUe1C/r9VsEAeRaF+qvpYIGOi4IsBU16LQoIlGpGB9Z81thJEYQY9G6qvZi25cPAFNgTAPI7nwuPqwX0HAeOnxlDM9bmuvKMuvxfC7INcJBzqNxsXgOo91IM6Ml+OwYcNPSawZhkKT4McEzvddOg48MAx63Ahv6cgKO4502Pn53Xd00DDf37Cxc38N5rP8STD1zE731ugGbyFuzwGrwaaVCm8d8tO40LpYqAg+NkJLMN4OB+FcNWdoA01zFRcmbKB6GDMCsB/iwSdw5wV7B/UMYrL+3ihRd2cfWaj/5wCcNgHpa3aDo/2yWkIsXLEA4LmE3dSDx0kEWedBhnI9ow3IXndVGr7GEUXEAcruPIkof77zqKe+5YwtGjDlqtLiqVbXhOFxbLregR2x3AOYDl9GAhhMV1xg7Umcl00M8geAojfrwEy59H6tyG9y418Xd/38dzvxxg/2AV5eoDiO0VDKUgmzU2PdiOKQhG5CEeeMiCinQPr7kllJw+osFLOHrkNXztq8Djjw9Q9ilc4mJ9Yw7/7zMHePPcKg6Ce9FPjiJx6lIT4zqUKSfliY3jCLZG8OwIZXsEN9mBnV6Fb1/EZz9Vx1OPl3Hi6D4q3jX4BBvsXTZiIMIFXA7ASAKT5uFxw2NPFFKwCS7KgEvFKB+JVRX6VJrVsb03wsUrEd58t4LX37Zx+WooTYrL1ROIk1mMYh+2zwyvARt0nHkCZqvpk1KGN0u5lncAqyN1HchIdTtA1W/j9hM27r/Xx5OPNrE0uwvEF2HFmyjZzLJ7Uowfiox/DMc18sm/7ks0ELQXXMK9hr6ggzDxETktpP49+PGzTfzk74EzT/1PWL3t/o8ccGiAiLaRdF/jQ9Nmm0A0A2Ssn5QsWS5rL/awTypvGUnU+2gBx1Nf/sbYcSxuROqYmT6gxeYhN//fROxYuOiBhcKkHsRpLA6BSF1Sfa5Q+MfNgZuziSrSmSGfk1HWkWRCqEbFQnGXEWbPR5SZlLluago6Jkbw8OvTJ6cOhkZp9B7HjmeeGj5sMonzU9D9KhrV9x0nl8JVg6zgI8l1ofX40xkO7UQ7BniFniYCKPJ6EHmvWZFCzQ2DA/K3dHQMHVX4iyzG5yJnUapeK7MO8l7/Rmw0IxDkq5JDmsAmDW5tFdXZWbQHPdg7++OiVzlPzlvnMxMaBUuiSqYDN7MbzFZRGEA27UpFJHwZafBd05iQz59O7t5+G3udnqgwUblhHEXLdevp5GnkeTx2hxRIjulludOjwEM3PMnCHPLS3zNFPOi10ayWUK+Y3jCXLl0WZS3NcOic4z1pJJhzeGVlBSGVu0Z9UH6SVJtRGOPGjQ3s7XbEmTi2XJVIvDpoRYdDxBPYeDAHV+pkFy83il3JcHA9Maq/tLQ0zpjwc3xmReCrEQ1VNeJ6MkVjpFTlHZxzEC0Om+0bJfrMwdrRk3jksSfx4iuv46WXX5f0axD25fmrGg3X9HhsWdeRGSdYwGGaU3NcTwCY3BdJuQQfXEhxhEajBJdOvscCyoEU9KnDqLQczfbw/gZRIHRMjgGbLhJw0Tlk1oMZnEE3QLlexeziEu578GHce98D+Ptnn8eN6zews7WNzvYNExFnEz0WhopICOttTDO95fnZPCMBsT/stGqAiKFIUbjAjB3T8ibbQ3DP5y/F2vOzOSDIqVsVP4/ATzoyK2BgnxVxlnPwwmfVHppMCml5vDg6yawH0kAKmxkWnTxdyyK6kdO61L4WqZsKTuqUzs37c0gtS660psfUxoU65gr4dPPRSNgYAOaKW3w2IuWa11jpGuHPi3NcMktTlNWblmNhTRftq35G57GCFx1LPQ+/a5ZZAYcoF+V2ij1wNGDAYxSzPfw5ewMRMPIZKODgMXWcFHCYoNmEequAg/NKn4kxw7SxEwBChD/5vckw673IPdB9zouxzThpRnryWQUrH/S9OKZF0OG4E1GUw+xgMXsxDT7kenIBlgnQMpvQeE/+EMBxY7ODV3/5t3mn8QjLlfNwgsvwyiHgsiTdNIA7rNM4aTXM4JMqM6ZUcb+SZoGJ1IJxfZIaL3XZkqWgHC5Lyn3ArWLA4niKtJbXYNtHsbVdw+tv9vHSq3u4cCXGIJxBlM0iAZWOKPdeQ5qVkSTseE1KTgmj4QiuXRVZ7v6ggzTroNmkE7qDeiVC0N9C/2ATc00b99w5h7vuauHoUQtzzQSLtSqqToLM3kTqbMGy9+HYQ/gWUMpI+U1F1SoJu0jZ8ZzsI9pPlDBKZ+FU78bZK2X89KdbeOnlAHvtNVj+GST2HDqiGMnC9zzQgTLcqIlsVIcVNuFZPhy3j1H4Ik4eex1ff9rCg/ftwLWvAdkM9g7W8OfP9PDWxTW0wztwEMwhIrW5Son2QOr7Sn4Dw14g9ZZzDRHHbjYAACAASURBVFb67SPsvYvVhQM88WgNn3zMx9rKHnyPDf926A0axbGwCtvyYXmh0L5I4ZWQKDs+2qx1ZGaCSlFVpDaDlHX0hhXsHTi4cj3Ae2e3cPZ8H+eueHD806jVjmE08hCFrKdbhO2W0WZAlP6hzcw0VS0tkY23UpetUBCHXVTKbVjWJpJkD416hBMnXNx3dwMP3tvAnbd7sKPLSIaX4GAHJZ+NUAKMBgbBlut1I3DAzM4/gVIlfpZ0QKfBZz2EWd+pRfW0JvrJaXz3x2X86u0l3PXUv8HS8Tvet0R/0wyH2gLpx2Gb/Yd7XKdjAjGXL1+UQObJkydx5coVbG9v4t577x3TYz2Hs/IjpFR96ivflJucjoyogWF6etrJL0as+J6LcmZ+ThwiFvEdtPeMJr7vo2R5N2nP07hL199c+tb2LHEcVF2FVt1noalEBDl9JxzSwzIcopFfcMCnDaM46oW0bxFUyX3kSsLFYxTHg+nb6aiObvCyseYUEvn7QldbAgWJJpJb+AEZDkPyfP/4j4164W/H6bOCMgoL2hRw2KQXSdOb1DTkSlIBBHp8Tl4FHOMNPS9Bp7ylRB1cF62lBdTn59EdDVBq06nrScZEQR+jzuRes/t7VjYKOfPz8wJG6DjxOMo5lygpMxu+g0qlJL/b7wyw2+4KlcemIsj4+Zjos8m8mqxHcV4etiFqp/vxtRWyP/LsC5SC6Tkuv3eAQbcrncYpixsEoxxwWPDLVSkYVIdFMjs5dYj0CwKJ9s4BRsFAKEqOb6Lk2zsHho6UAStzroAEHkNpSOr00MEu0sc0u1FcX0nmmVoCKjLValLYy89pxkS69eaiBOok8j65JukUs/BZ140CjmI2KQwZXnOl/uS228/ggQcfwbmLV/DLF14WhR3eF8/NY/H4RZoJxy/J6wqIyyUD5JoxEhoW31PHP7MFbLLnR8nnmhuhUrbQ6x8g7KXi6KlNUFqYjvnO/p7cL0EGx4+gg+N37do1sRksiv7Yxx/CzMIilteO4dr1G/i7v30WtUpNCsnnEZmaMddBdzjAMCZtgvLLrkTHyA8XShNsOQe/CL4VZHisd2J9g+8LYBM6VhYLndA48C6qtbJkPWjbJBsiUSTjlLHQn5/VOoxKKQd/OR+/HWZi/7o9I1XLAI+en6CIlJ9iQXbRBnJcdD6qA85zFrMRlbz2RsGy1oGoHRTFvxwwKm1K15mRFp6sz2Lwhu8l48OamA/IcKitLAZoigDEdMN6f0BL7ZMCIP2/3jOPq5nzCSgxx9GCfZMJNDU2agP1OnQcGSDgWuF+xTkugDLPSOmYalapqFilze+YoZkEixRwmGyF/Dz/vYKwItgwtjgHJNrQQq50UpelErSTc+S1I4eoYx22j1DJ7oNeHwQ45NnlwaDDAIfY7VtQ4vTz3X6MX/zdT7Bc/jn+8IsB7lzdRsW6jsxqIxEKk5EcdRPbNIrLNVPZVyEVAmIoFCrpaSA9DEzjPtnnCDhoeFjnEnH/YtYESOg3WD4yiaRHKJUrAiYOuj4SrMCvncLuQQWvvrmH515cx7UNGwedOvqjFrJsBY57BK63IM+uXB8gjNoYDdk7gwXVdbHrmdVDil3E0S5cqy+gwk1HSEZtOOhjZamEU8frOL1axupCgqXVEPOrIRqtATy7B4vzMorhknrELHW8D2RdWBUjF0wVwmFmYciMQ/UohqM1vPZGip//ood33nPRD5Zh+6uIUw+sVZW6NMtD2a7Dz5qwAwYagNDqYhC/jjO3n8c3ni7jY/d0UHJ2UHaP4qBzAv/HfzqHV9+bReDdg5G1iJDP3GE/jyEy9vWIEszWqig7Abq7Z+Em1/DQvTV84dNrePiBEiruFWTpJVjZDrK0KzUU0mOEz88i8YpSwOxhVIbjsiFpC5bTRJhSOaqCnX1ga9fG1RspLlyKcP5SjM1NB0HYgldagFduYUDwEDmolGbgOaYXSRSHKJfpWbDGIoBDSfMsBUUbk4h9LxjYiuHZm2jVd3HkaIIzd/u49z4bJ0+EqPlbSPrX4EY9+NkITsbmgAEcn/u4aSsZBIl0JzdVGL/+y9TkGCAspYYExZTJdZvoRVVstI/g29/zcGn3Ptzz1B9hYe3kRw44JswKgsiS7DUvvvgyXnvtDdnXuW/dc889eOTjj+HnP/85zl84iz/4g29iaXlOQFZMqfmPEnA88cXfH0crik73BBmZNMx09FWdxFK1Io4XL3wwHAoX1tg4k5Kn/r6m9DUqyEGggadx90oWDvb3cbC7h3AwFAfRUByMc6M64tNgQw2lFMJ+AGAqOm83AQlVBPn/EXCIwf4QwKF1C9MzTZ+FFuXKiCr4OARwkC4i6WchRxnAQedIzHn+eUXLxT2IGQ5StKSBFxum0ci2GmguLqIXDOG3e+j3etJCu+SYOo+QCkmsd7CB1oJRo/LKRt9Za3XcXD/fZwSf0RyftB7S7AJstTvoDelcMWXOlH2xGV9OMXJzwFbYiA8DHHnD8/Ecnh7H6QzHNOiggxkMe1ica+aAI8C1a+vShEiK2LUoOHfklK7CeybA7u33RV2Kxbu8vyCM0e32MRoa2dpWNRbakM5XBdrirDNqSudVu1IX6CXjiHHmylrhZzVCrfcoTlcOcvVnGkHlWiOVi/cnACfvh2PONWmMSVljOrUzc/N49LFPojkzh3Z/hJ/+7OcS0RXQn0uv6rrV6DnPzw3FeIypkZ0lyMgpX1R1YmSH9oHZIKpXhkEPg+E+GnUfne4Otq7sGsc8z8LwHEXFpn0qTuVjxXvR9by9vS09JxYXVvH7//wbksm7emMTr7z6OmZaC4iCCJcvXsKan4E2ikuHGTuCDmYd6UwQrLGTvXHQJ7UOrONQe5daRk2PTqmfS7yS4qFZqYiNSMuGNsevcsXQsQjUONdqPsfbnIOqZHwu1TLBoGl02k8s9PsD9AZ9hEGKUcDCfDb9i8WBKlWqY5BnjjuJ0puAhgHE6tgXQTHHjapwkmnOs3NF28pjHZbhUDtp+LzmfvRnOi/VCffYr6YQ8CmuPx6f51NnW4G2TJfc/vK5TNvo4jE0Y6fn0DWggIPXqPfE7dxkJMwcMvPKPFfdePVcuk5YdK0Amc+Y9qsI/IsZCQUcBrTkTS61T1NOoTLjNLkD7ZNxK8BBj3kMxgr1GgpoWO9TtFm3Am6HBVPksx/iJ03b1On/02lXQKlzoPi8PqyGg4Xcv/rZK3A638E3P9/HI3cMUPWvI0pvIHV6yDwWM1CsiEXZnAvmirmeRTKaa00oVQQbBBBGqYofE+lZAndpFkYKEDMcpOhQ/raJGIyOWwjjEYLYglOaQebMYhjWEGezcMvH0Bs1ceVqijfe7OCdd/q4sc4IMIMaMwJ4euk6arPsmTGDQb8Ez12A45QwGLFguw/PG8FzArgEP0kkXwZADGDFbdSsPczUO5idDzG/nGBhKcPigouVuSYWmjXUfRetKrOVjKK3YTkjxNYIYRYgdTNELMwmfcpaRpgexebmLF5/M8CLr+7j/MUhBkMGMJrw3Ko0b7XiEkr2DLxsRiR4rbqFfvwuTh59B9/4UgkP3dVB1WGWYw7rm8v4738d4ZX3FrA1XMHAasJhQMQO5doRMSC0CQ9DzDaAE0dLeOiBeTx8fwurC31k8SV42IHrsl7OkPeSiDRJD65XQcCeG+VlBGigP8jQ7cVotyPs7o6wvjXAzl6M7b0M29vAzp6HUTgL2KsAlgDMw/HYfJc9Olh3wCa+rIeltL4LW7oHkkZFAY4QjmsK0eOQVDsHzfoc5mcrOH20hLvOlHH6Dh+tuX1keAdZehaevQ3PGqJEhkWefXCdBHG2j0G0g9QaolKyBBCyHCYP2x6S6SjISsvUVQ68WXgkmkjfONcEkixWyHuz2B/UcPHaIp75joee81nc86mvobW4+L7V+ptmOHSt0o6weJz284A10n2T0SVzoFZt4vixk/irv/ou3nr7NfzRH/8h5hfqRjXT9j9awPHob3/1JsqS3rEaNu30XBwJ3dR48fMrC2Lkw8gosFA5hxsAKQmkMLC9vDoUxcZXGsnsDw4wGg6BgAuVmtsmush6AaH4sN10IUtRBB7GEZlIghavsWg4ddDVYOrxZMNOJ7zc6afNMSio6t7k1Or4qPMu58vrBSQql1Oh6DZ8UIZjmlI1bfDp8OlmooCjiLanKVUKOKS2gbrfBQWscVfavNCU98saDofc8CSTqG/A9HatgpnlZSnkTw8OEJPPBxu+TQrCEENSZxpVlOs1LK0dz3se5Ao16kjk9R3svUCHi+PIZ77f7WGPDnnCyi4P7k2dfJVjOHGIi87MrQDH+zbJfMeXSH/eKflW+y7pOqTKLM03pSt3v98VWVyvVINbKiMamcZtdBhkXueggCpcBB2jPpsjshgwhcV0fhBiOGJHYBOJqzgmM6Fzjseh46xOVzFqrI5jEeArpeWwucmfaYmK0mbUsaETxfPy+OrAMzhoMgcTEQbfq4FO/czsPL78laelI+4gjPDKa6+LI7a0sCyn5ppkRoFUpqIMamD8BYlM8uc++5FwXSWxKJUtLcyJ1PLi4rKhJcUjoSVUqg52djZx6e2zYjdU4Yrn5HFURlYLyKWwLQzls1Lsm79nn5p/+Sd/BNsv4e+ffwE3Nrbw5S99DT/50U/wxmuvo+XkDimLEqNQbIpEZfP+Bjq+ufbCmMo0lh21XJSkQ3Re3EsurgOUPQMYSmVnfK2VSlkyMKaPhnHUqpIhs/LMjysCCtVqGbVaRfp8kMLI+dDpsVN6KPKQo1GI/oDgPUI/ME00mT3hd713sU0iEW7AjwIOvleqFT/D+ilTKGgKw002Z5JRJeDg75RSpQ42P2Ocb/M3aoM0ozKmJn3I+tIsZdHhvsmB/hDAoc6urnEF58b2G8EErfXisjfZP5Nt43tSffmeny3uIwqYqCqm2UedYzyezrviWBWpUlonwhqq8WsMGCY/IuAY7xW5TdQsh6z9fB6O60O09iPvLl58HnotxfHTcZkGHOM9g9z+D3j9YwDHJAM9OZD+7MMAB/Pb519bR/utv8Bn77+Czzzhoumdh9XcBsoHCC1WebFo3IAO2pLUyhCzvpZ2R4AIgYaLROgopr5CG/WR7eKXGTlnprCLUn0O/WEVBwdNZPYyEr+EiJQjOR7BCvdT0kjZ8LaGkr8CYAHBoIn2fhkbNzJcudTHlUtt3NjpoosIgcccCxvSmoZ0YvHYOFDCefRG2bzXkL6E0iwRcQKlGHbUgx33kCQdZBklugNUq2ws6qBWBlYWa5htuWg22HA1Q73OLwe1po9a3UKNMpDpEHHCJnXzqFTXECVNXN8McflqD2fPH+DK1R6ur4+wt2shi2dQ8pfh2XOIsjIC0nzTi7h9+U388Vd9PHrXDpreNQkybeyu4r8+4+GFt4/jIDmKkV1FNOrDjTuYL4eYLfVxZCXCbSdLuOPMMk6cbKHZZDZhD5a9B8ftCQWJwc408ZDFFSRBBYO+i047RbvrYr1TwnbPx157hPb+AJ0OFUhjUC8jDLk2GLCowrIqsKwaYFUAi1Lx7INi+kbJds7u7PwiiKF3JQUSqVBzYfURpSzwHqE14+HosTmcOLmKI8sNHJlzUPV6sDMCRAa3NmHbu8isrtQBlUsNBMNECu7rFSpwXUattoNSeQOefQAvY+Ytl0GTZ07UkNdzSLNIU8Ml31XuV0GHQcCiiRxSWZDKZK0GYn9WCvaff87F88+eQOvU13Hi4w/Dr1Cu6+bXbwo4tP6SAayJYiKZCzm92iIVmkEa4Ft/+Qw2Nq/jT/71H2J2voxefw8lp/LRAg7WcOjrsEgVFWaKRpeGhlE6pRDUZ+tok/vcGxpnzHGlOCXL9eTJ09aNjsZTnRXTmCvG9sZlWOx6aDkoC/8uM7xRj7pGNzfN081nbOxymT81ruq8FQGGOna6Iev/x5G6mzTOJ/QjHRPiHT1+MbIz3jQYvi9I2o4NeN4x/MNqOIpF6XptxWsuUoIOAxyqUsVdluzwIuAoUqpkg87ldGWtal0M+18wIh0lwh0fcbcueVhYWxP6SbC/h4ROTwIwGMUiUzboqS7Ootyso1RpCP+ZBerqkLM3BF/i9FYYHTIOQKfbRac/wIACGiClxYafq3Bp5N0825s3tulxKf7/VhmO8TMT3mQhCjFVB8JrZ83LwkxTum7v7u6KU837YkV3OT+BRvl17pFCxoh252BHBBPokBIt01kMIyrr+JI+dWEiCerw8LqYCSreg96tOlNKJ5L5nkdt+RmN0vIaeDxxJBXY5k6VznN+l6i8b2giInHH7EZO+TFriYW1ZXR6famjYsH1wtIKtvb3JdLO+1toLYzHjwpR/OKY8TvHiaIEinqSJBLnnOPB62ZW4/4H78bs7Lw0uiIIozNHCprrWli/cQ0bF86OqUy8P43i895UFUzX9YSrbwAHwSK5vAsrS+KYn798VTJojz36BF5+8WVpGFqvGQe7KL6g5xB7lNfAMPAwAXqmcEvG26bD7Uh3dL5cl6n9sshDynWpaIP0lDAF2L7vCcWQGTCpX2ERpmtLg07KiDLDQbU2ZjmaM01R6yFNYDBiP4sEoyCRzWE0CrDXMYpmxcxFMVPA9VrMQCjgUGBB+6CfV5pY0d4P2U0x7+ougDB3zPkzo9qlqlsmsDNe47logc0Cyykao9pDBTnTdpM/12vSCHzxM5PVb0CFrjkdBwUxqmClFEMFHAoWzc/NM9G1Uzy2POO8UFuBiyqyFTMdBWtUoE8ZmxIlo/xnOYUqBwzG/lBWfWJ79DqK4ItUPwUk46LxdKJSpTUdOqbF7x/0Xq+ZGdB/7OuwgA5toO67xXkzBoIFBavpZ8j/E3AM2gHO/c3/jRPVl/H7v1vD0WM7iLK3EFoHcGqp1C3QjxPlJmlmSFqUqTV0BHAQ7JvO0Cw0z+zIRJyp/hRR7roiwI1y3qkzJ9mKF1+KcNBdQTspY8jaGpGEMs4im+1KxDyjs1WBhQZcax42azniBoJBBaOBg0FogW5pIOclFDLP9B/7ncCDClvM0hh9LQKTCFbGOcN9hzTKfdjOENVygnIpgudRRjtGqWyhVooxX0/RqlJ+uoxqvYFyjWyChlCNbFKTkjq6fR87uza2d4CDPQcHB+xflKE9iBF6NuLkCm5ffBN/8lUfj9+5jaZ3BVEaYuNgGf/1WzX86uwZjMqnUZldRrPiYaXu4PY5D0v1EItLKRrNEbxSKIp+g9EWOv0bGIx2EUVDU3/WjzHoWeh3LAy6PoY9H8O+g35Yxm7QQDepI2GvDNaHiCpfBY7N3k+k3lICnXs0A1UMnExUz8z81kIIqj1RO9d8kZgrwI5SWNZIKG4syPdLQ1RqCSo1oFxK4cUDOPHANMilYpVFBs4AmRUIcM1YrB7acOl/eiOU3Gt45OEK7r8vxvxMB+UsFdArIENkt3LAMQYaRiaNtGGzD/J6pJeEmSY0r+W6+FSDcIA2e9/M3I7u8Hb88PtDPP/cKu759J/i2N33CCV9+vWbAo5JQMb0iDKZeZY0mEAkEwOOXcblS+v48Y//FuWyi3/2zS+jVGFTxiHs9COWxf2tr/7zgsEzt1s0HMxwTAyiUf5QOgkdkvVdajobAxknpOaYJjyiqUQubMVE1tTRUnUdTlSRBw34FUkBFacgGz0hBxwhG4GN1XXMRFSgMLlG4xxMR310k+J1TQOp4nH4EPSeiw97HCHKC631M8XNXTYxKvKo6oswNXKKidZzfAilqliUPm3QxXmUXgvmpSpVxWlpWrmZHh0EHKQQ0YGWyT9VwyEa5jzmFOBghiMKycf2MKTDUfKwdOwYgjTGqHOAqD+ENYpgx6ZourE4h9rSHLKyh057ZNLb5JPbxmFhwTpBaavRQBB2pLCPTvb+wQH6QYTMo2wh+elAmVKlhZoN5b6rPvQ0r3x6U2QfhuJ8nX7WRUrVYU4N9anZnZSAg1236Ujv7uyjXKsLBzhPsInzxSizOqVKI9zauCJ2ggpVUg8iPRKo8kH1Ng9eOhLAoVkGcVJyuodGL8dzLa8RUcDBz7IjNl/qpIypPHlPDEaB+DPl+SsYUUetRtUwoWSRHkNam1mX+sU6C3Z4b3c7eOLJp3Dfxx7EexcuigAAgwpZYGYbz0EHX+RcwxDnz5/H2bNnc9nUvNeBRP8t6WHB53js2DHcff9prKyswXNZjGmLYhWvh8pZm5s3cO71X8nxOSYqNKGgSamYWt+hjqZKAovTanlo97uYX17BmbvvxbvvncPrr70tCiMcu4Bhi7wXA4E11dW4jlQWV3r65IW+so6UIpZ/Lz4LqtQwe1HNuf60X6SJSf9OkWC1x6CjVPJlvszPzhsqnE+qGXXsgUrJZDkYfWcRPTu9smkkKVXd/giDfojBwPSwccsVaX6oncG1eJ9jI0GbvIZNbRCvQRWyOI5lNlfLQYReY3G+DaSOaKKqpZ/lz4qAQzMCSl+SgnECsH9EDYfYBs80/uRLMxOG6jfZbw6zwwpCdV0rKOc96BhohkMljbWxnTi8pLnkPSoU6PA8uo5JqdJ75XGE5pvXICkwnVxXsV7DrKEwNjLGY4pV3hFcxziZEiXRcRyvZ63Bk6NMqGvaWZwZpuLeVgyuqV0o/t5cywRkkDb4Qa9iMK04/mM7ahtAOd7XigXjUzUc+vdFAEpHnfTGN3/0A4TXf4g//cN5PPhAF/3O8yitMs8wQBqOhJ5rItnszk3nlGCXzjmpwabxH/2KzKbUu6HvCDMytZGQakPQ4c0jzo7iBz/awPf+uo3tveMIvJMInab5W8pCyZfpiMF9MAhou+h01eHaTfniexsVcUZjOxPlKsPi//UAB4FNzCCEzYJmG7ZjKGIZg0PxCGkcwHVSeJTgtQnN2IuJhcuhFIL7vNeANSERXSIkbEaa0PG34LMnUL0Ft9SAZdcAu4EkZdNWKrOxDxIbkCbI3ARZfAGnF97DH3+1ik+c2UPDW0dqJdjqruK/fbeBF947gY59BFa1Bd9OJSu8WIpRdxPJdveCAMPRAEHURZz0xRElzUnpwAwkRQEb6HpAWoNr1+HYVcApI3BLCG0PXAd8rlLblEfUU2a0bE8k+aXhb16fM5mvBId04Om8E3CwUa4BHvI9l3Wl7K3rUsqYAkS8vgHitA8WdLA2iCJTNp0fUX3g8SK5f/6IQNaxHHhUTAsvo+qfw9NfWcZnP1vB8tw23HAHTkSqvypVjUMk+fVoTVHu99H3yrNeMqGtMsJeBJQSZHULI7+OxL0NL7/m4r/853NoLv0hHv7M/4j6HDNt73/9poCD69awB1iHWJEajosXL8sXg6ujYYRKuYHdHTaMzPDEk4/h8Sc+ht5gA/Wmh3hIJbSPsGj8id/9vffdZdEh9yRCliGMWXxVxuLKCmr1uqj4sClRv92T/gwaHRuFhm9Oeg4Nd6tSQT8cYBRH0suBiy0gpSan6rDByMTQqSNknCKZUDniLQKN4gVrd+ti1qMIkIjgiq/3OaSHixiN/0T7YEynlcepbnocYvlzqck8oj52jAsKJEWDrrxivzTZxIoGe3y+PEKlRlzvTb9TFlNfsi6l4/mkr4ebAyp6xXJN+ed1o0lTcvtYoO8aVSum2koeKjMz8py729ugU8Lnz1QFHdGFxUWhpwjtxfVNAa0cWloziTIVi4e5gfdY0hUEaB90pbaBG7PvlcRR5QS3SpPNXzf44iYoOu2FLIVIJYt6UK5c5ubf80i/ZoT0GK1GJY+mmuJqoUaxuV7enI6A55577sBttx/H7sEu/uIv/hKbG3tYWjomhi22TWaAY6eUFgJtRu/5DPsH27kjb+ZBzAZ2eURawEHKwlsjbUp7J05iNBEikK1PlcnGcsBm7IQSwk2qUEOlTpMAO35lpng2zvu+SPG/2FajlqNyfsU1XcygEOQbGcgUd91/t6SwWcPx4MOPYnZ2EUnmS78I33Uo4ImdrU2EwwHOvvs2rly6jFGSKzflhbZ07sXRZaM918VdD9yBu++5B5UKo1w2apSx7Y3gCPCI8Opz3xEjyA1Hshqhob8QoDISY8otbOk6btbUzdHqnc4BMsfB4upRPPjxx1AqN/EXf/EtdPaY7mfVnhl/csNZg0EgkMbMHrDYkF1uPekZw7okJ+fwp1GGWqksinmos1FSYDIMtikCb9Zr0o9DAObO9tihHa/DQhE1G5RSNGBmpiXnY20HwQZ7FXF8ml6C5sysKfDPgRGrDAWgd7qIhmZN0gbTtvaoisaMY6k8VlVScEn1LY4jszaaMi/lGTp9/hrA0WsNhuShT6hWaoN0nlEWlS/aUaHM+WW5X9NV3mR/FCDyO8e6CAT4e/l71kTldK4o78LOz7Pzr/69BocUmBjAM7Fvug54PLV/nLuTV/7ZgtS5cRRufhWddjqicrwx0DRZD30ZIVbzKtpe/VkSvz+DcdP+kwfb1PboutX9gxKkMuZ5pkWLzc01muJxGYMxXatI0SLgM1ei692ce1K3V7z24j3oe+kTUBzBwtzV56K/1j2oaD90PymCjJve5zWSWxev4vLLf4W1+Vfx9a9UcepkD6PdN+HbPXh+hsRNhUaVpVVYqS90JDraBAm0TaynMBuB4XCOAYdZ4kitMixvDYl1F3744x6+/70EO/t3YuScxsieFVNgnE2qJjFLwvcMaHL+MhNmCW0pS9h3hrtMzhfIzyl7q8ia/uO/k90Q2CFioeKYp8znbHpEsCDelvpG7puOHNiAkUx6t5h9VDp2ZzHiNBLAkVGxy05E3YvrXDqlUynOpSw3HXtePx1EOvLcDUdAcAFnFs/jj74yg0dOdQRwsOBzu38U/9e3PTz7xhJ24nlE3JezGKVkiEbGGpQQkdXACGVwzbIOUIVHxvOH/pk8YzNm0oWRReLsqE6A5jtI6BxIw0nTk4PxD64bxlIZ0LaY2ZBeHWb3Hnd6lwYlI7lf+X0BbFBeVqSnJctB34nVpgAAIABJREFUtTL2AmPmixKvBJWm75KXeXCZFeGY8G9y2CgNO8kUSEkVt+FbA0TDd1FyX8HTX2nh05+yMFe/hHKyhVLal0zV5MX1mFO7TPMGI5mdU6po40m5k//zmVAcpwmEvotOvIi93jH8w3M2XnqtiuP3/gmO3fkkbqUmNx1M0HEvrsmbFvDUf0iZ5l4nIpH0vUcJ+r0AGzfYbXxfaHFRaKFeb+EomxWvLqNccdDtb8HzeWcfcafxT37h6+OCzeloB40jiSFMV4oS1ewcGjMtmXy9oeGh25TFzCNG/Hs6prIxkTZQqyHqdxFmptCYvxsO+gg6fWTBSFKoFhu/SNTEOFZc/GNnm/y5sikgN595P7dfo/VFwHGTYS1sPoc9JC72D3xNNZbTY4+j0zmlSmklN1E3chm0cQakQD3QDYgRz+l7K17PTb098l8UNz7NcMgxpgAHfyY9azh+WltRSI+IQeAzpvJSXuRPw1CilF+rBb9SRnt7W561FCG3mihXKgI82DVeIs5WHgHL08Y0nCwa5gTntQ8sR6Kz7XZXnBQCDY8gJY/MDiLTdVm/pjc3bgg6Pvw+DTi0ce646WIBnAgFzTIOLKV3dR6RDsP3dOooCrK6uojWTB07+zt4/vkXEEUWZlpLYhgzV+tKDAjgc5PahKUl+fuouz8GHBJRTU203zhHlhQ8KlgeAw7ZVHJKhhqyvHCef6Ngg+/LOWVFN3l1BJWXroCDtVMyJylOljvlxvEwm92tAAePT5CUZDFO3XFKgORBZ4BPPP4kjp08hZDgKElRcl1ErMHZ3kIwHOC9d97CuXPnJLqvGQeh5uVOImsceM3lmSrm5xZxD3torBxBT7rKU6t+Dq++/jquvMPxNmpI4qiGZvxMN25Pzm2oYNp0rWgHMhywqJzRm1oD1dYcZmYX8NYbZ9HZ76BEhSzWUVAFq8RiQybhEwS0QexQbWfY2e5IdmEQhjKnCXKiIEQaRmjVW+gOR3J+dkpn0TftBZWfpA+HQ370hMOv6/KmzBW7FTPw0mpKfyIqtXHMpC6jWkLZMp3IWRzO65Tzj2sObOztdg19jinwJBXKWG9gur1zkTFbMn72pA7lzjIdSQG5sYnwa7G1Ag61PwRf0k8kBwO6/jQS75VNhJ1OBc9J5TIFHLxWAgoDpo1jzLFSuqwBMoYyxOtR4K5JW7MuJoBlTLMqZC+0H4ZSotTOjwMmN9nv9wMOUc35ACUsOmw8lozHuBB80oxQdN0PsbvjvVI4/RN1qiLYkL2iUOivQSa9F37WyceH61ZBxsRhN9TJsf0b07UmgIIR4Ml+oGDkZhBUvP7p91TJKr7UThRBQ9Emqy0bP4f8VLcaY1WBZNDip9/9c9T9l/G1L1XwibsG8IdvwUvbcF2qVYWIXfbAKMOmwlAsnaGQOeS+E1Yah1W6SVM6PSc3iX/LwGTqY5guIUjvx09/4eDHP6pia+cu9LJVDMF+DdwDDcjI6IzadOojySQYNRaT8ZgkMYyzpb+WafZrJjlYi5KUgcghhTBFGmfCAKGz7JLKQv0jBgRF7EV2MOOk0ucQR5rPnxkcztFUsqN+2SWWQJyNpKi3UiuJbSQgYT0Ru3fTmbbY04euMIO/wXXcsXwVf/TlOTx0exdVdxOWa2NvdBT/+S+BZ1+bx06ygNCvwrFSlLMIdRatRyGGlocwz9ZTPotAgp27maXge1GkEiUznpN7UIw4CaQRbsS145L+YEkhN/d+rncqWFGilcXlSUThFAPFxkMsa9JkNyxngIxF7OKm8WEzy2G+c9RYCC3COhSyIX0yJUDlHDE5KUNp4zXz2ukt0WdxwdotqjMyq+xkCWruAD4uo1V9A1/+QglPfSLAXP2CAA4/DcchCFOrYUCVmY8G+GgvHnOhDPYZwCE1J3xwDRud0EMvuhPnrxzHM9/uox3chUc+/3uYXz1ySxf0NwUcYWD2H+mRRVpw5uKVl9/A1uY+PvXUZ+C4A5RLdcSRhatXr2N/fxd333MajhchSUcfPeD41Je/8T6OrKaoxXlIUymEpNJOtdGQSdHrDdDPi2mrpaoAjvFmq52G80h6v7MvUXX+3SgYor1/gEGnDYca1yy8lMZ+BbpUrn9vUmyG/jM96MVsB1PG00ayGMHihCwazOknWywKP+ypF0GYRnx0g5r+/Bgc3NRsbtLIo2jExyCE6H0qqiQbVb4RfhDgkCVYoHxNQM8ERPnFlH7+TIoKjFzYpELxISZ0hGEL4Cg3mwIaCRY4D9hjhVS6IAzFKeWmKTQJ7RPCxjEMaOSyqAzn0/HY7hvqHKk4NDhuDjT4XgBLofFdMYukY5Wwi3n+KnZa1xQ/N6Dx883BBh1L3aRJW+FYaq8PeZ5MdeeFyS3KmlbLYjOo2HD9xg3UmFr2qkjIpaZERV40rZFXlQGmXC1GnTFg595tnE3DOxdHmYWDOZDm71RBR5wO6sXnxnUSPcwBR+5gs3eDHkszQEVKCh1RzXCIwzYFOLgB6FgUQYeONZXNOAdoN0+eOimiADu7bXzsoUdw+szdcm9sDMSu3eFogPNnz+HG+jVsb2xKmp0ZQC3QZeRObEZOseN5R5npzbG8egTNmZbMn8bMLI4dPy7SttfOviOGkJFzoZ3FBjhJXRCjRjepa+VjmoMycXyHXQEFy2vHha63u9dBpVxHs97CO2++g/rMrDjypFJ5viOqeTw+pbt7nS7CKMPmzrY4m47vodlooUU6XZygXqljlJkMIIECAUZK+WORueXGaSHIKUtmjk26MqtDj9FAiu3DMBAbyi7lrN1gTQcd/VbNFeqVds8WKfGSKR4MQzbwTGXMSP3jsw7ZpXwYiP0NA6M+JRuJzS6yCShzy42Qxxbp39jMxSLg0LUj15gDDqVKqb3TOVaqssCQakCmkFqyTjlYJ/hg7xkFHGKPCvLPfO78vayJPKAkn807dgvQYuF8TkMtOuSkARAUqi0szuGifbw5nnRrwKFgaNph5nzlGhwD+DyhobUdmsAu7ilFQKlqUsUgUHG/onOj4E3v7yYH3s2bOebzXlzPfB7RRip1Te4/zxZowbqcU+hBul/k2ZpChuMwh6W4byVT8Ta1Q/pMDrPJxeBeUfGwGBAcP6/8mnn11y5fwIsv/J+44/gG/ujLi7hjcQfO4AqQHADOAKkTC6Ph/2PvzZ8kuc5rsVOZWVlrV+89+z6DdQY7wAVcAK4ACS5aSEmU9Ownh5/fi2f/YL/nnxz+Q+xwhBwv4kkmRZEiJS4SSXEBARAEMNgHy+xbT0/v3bVXZWU6znfvl3U7p3qGlEDJ4WAjEN3TXZWVefPmvd/5vvOdw03Bj5htT5AE/D0BBxuGOffYH8ZMNrOVFiAwe+sH2OxPohWfwLPPV/CDH43hyrXDiLzdGPgEHDQONJlnw7NnYB5hwKZnBoekTaXgQ0ZU1rEg5hrOPfxGfv2oeMH9nRRYCTakSuJw/cW42lCLaDJH8MEMvlHcMkcw31klYIAUCoDg2jOICSoImCgJTLXPJqKojRhGuIS9cRQvESnhQSR1mnCwgDt2zeOPPjuFew+to+RfE2nwte5+/IVUOHZguT+LLseJQj2DHsqitNVBnypvYQEQM708kpjfQ+H9B0EB7VYX0YB0JlKjudYQJHCdMKa27rMaRYld3zm8TACaSohbxTSIT+X7SS0j4Oiaqof0SpixMuCD/2ZUYCokAlocdgdBiO9z/2XFlw3ooQANUTsTLjsTrSFygz6KSR3F3GVMld7EZx7P4wMPtzE7fh5hch1+ooCH98U6p6eAg/NqeNeNUYLS3E1lmJTCLmOAsaNYa96P7/8wwc+eKeK2hz+HYw8chyp6jppP/1zAQWAklXir8Eha1Y//8Rm88fo7eOKJz2Buriy9pu1WhFdeeR0XLpzHl778ecztrCEaUBqZsPw9pFR94NNfTBvq3FKpXmghzGPHjp0SbNJxmmCDC6cgO1vZIKWKXxJ45I2rMT0aKFtJ1QMTMJmFtd81xn4shhFwkAeYLlSCltUJ8UYK0KgsCs15sgude+Pc94z6/S0rHJlZkN1Y9PiuQR8b34dAZZihH5U1EoULp3KjH5e+f0QBxp2EowCHm7Mq6ILvUK9StSob7MqYc5MSShXXlhCl8XGUx6pY3dwwAeMOo1a02ainAbYEIDbg0bnDQIwVDgYLnOTzq5vDplXf8LhdEMfUwZYNzHFBliAhNBlEJqEkYLZjJb0qUha17tHOOInZoA1i+M1UHKzMLoOLAQM4U4mbG69I9YY/X7p8VcBRpTIu5V7yHpO0EdgoVHFucyxYvWPTdJCYDHVgM71mfnChM3NZVdp4rqqeQ9ChQQuDyHRzZmmdNKy8Caz5fipnuUESj6/BII/R7Zt/a5ablCq3wkEO+/D4Ww00Zd4xm2b7EGZ3zspze31hBTt37cXOHXvx0MP3iNM3wRXXgtXlFVy4cAGNzU2jnMRN1SoC8RmQAIl9ObaxvU15ZgsQmNrv9NoSHFfHqzI/9kztkOZ0Ag7pNWHpnnKt0ndiVOLM9ZvsOf+XJm5rescmx4XriwjKZZTGJnD23HmUyzXcc/xevHLyVZRqE7jjjjvEFT4Z9KUfQhzIr1wBpXWpSEZq6KOPfQSzMztw+dIlyYiVfGbfIkRFQyXiOKZJApvRlnWQVIyMsZ4mJjjuvmdUyer1DakksaoxOTmOatX4e+SDnFw//Tn4Po4pEzyBKJ514cUB2r2uKFix8kEqKyvMbOoXQL+ynva5kVYn91ooZKYiob4bulZrL4WCZ67HRlzAAAm9Rp1jpWppC+BQGXJW9woFKmeZxJBbgdDxMPfIZOkVcJhQbkgTFGBk57ob1PPajBKZkULWe++CJTnulgT99oBDQfuwejh8rmRfsm70QnlKqw2m32QLgHArIqKTO+y7cNduBRdeYACbAtB0DmlSxDdjx3lvqhlmXTPVIOMCbPYY5Yi7F8xgZ5iQGZ7LsAKi92VUMMPfZZ3Is3uRzhNdQ9y1Wu67FSLJrjH6edrLyX93Om288Px30Vh7Fl/8eBn3HVzDrvA6yt4acl4D8NpIaJLHYsSgJNnhJGhj4EdAXAYGZdmnWPkQ92rSoyj6QFGSEGh5E+j69+Dp5wv4+x+WcGX+EOJkDrFXdChzRkPKPCjM+kopHrEk7nivKcNKIGIy7xKQSlf7rw84+BH9HsvkOQS24hio55SY7dK0kApPYv9o+lWkOZmnxtDVs34iBeQ800srlUQryEJ6KM1WQSleZvSFMsJKXV+UF2Xtp6BJMo879l/EHz01jhOHlxF6l0DhpbXuIfyXr+fxzGv7sBrtRT+cksCcDihV7kXoopfrSQ8L++8GEf9nEsP2UbAJPF+QSj7jGPafDOIWYhgzPq7dSeTDS1gZ5r5vpGGNIpsPX4J+rSaaOI73hAkwU3GKENOqnRWptP5hmsgVYJBOx+MFHkFQwX6OUbFKCMz8Denr4GvYJTMgC8EjVV9GEaFfRZ4076iBoHMeE/m38NTHKnj0oT4mqmdRLF6HH9jPl88dUsNkCjGuosCB0N2MF4xJBBg6c4AYbfarF2YR54/jp78o4avf2MTEni/ggY8+idrU+HaPpvz+nws4CGo5Jxh/S4U6KOLtt8/gH3/4tAjbDAYbaDX74mfFfqZ6fRP//j/8GWoTefQjGl6+x5QqValSHi9PShvn2DQ6PmX4xQz46E7IzKPJbJlMoVxEwfC1ZcOyAQjdprm593tN0efngyUFLUH6JqiQzUM6wswia/7XplYTqHPD2g5QyAMok3cr5cq9g7cCHEY9Yvuvrej7Rh6vNiXLJuGY7KkYe9pilFFHSq9JJqt5Fb/fcL6O1O6os+SYppPSvlYKfPbzxEnc/nsL0LCVI23ODlniZXaSAasHVCYnMTU9jWsrK0K5ouIO7zWDJ84Laawktx9U1jD8bAY6So1h4M4m49V6N6VsqDeBBtA870LJ0F70fN0HzCxAw/ujoE6VmwSA+MN+iNSJnQGqrbyo7KQGrLIJRN00M1wJqLxTkKzx+fOXJYgL2NQemcZ3LqY8J1XnYUCoRn4EHCXJ5hiQrRrycj2e9a9h5Uc42FZYITLVFZVzlj4WzxoeKg3L8cpQGVKlo9wMcEiQ4wAOxkNa4cgGBBo4MGvPRb436IlUK69/ZZkSgyEKxSruueeoNIizwYzZEX7VNzZkTKQSOjAUKIJMCUCs6lgKPnwTMPNv+UKATbrQ02eWPQvdLo7fdpdQ1JjNlZ4g9qBYNTuOkcQDdpNW/jDvRaFoDPQm2cA9GOAXJ0/i9ruPo1Kt4fTpM9i/94CwpPceZdP6TqlWCEBIjKP4qVOn8NapU1hZXcWRY8fwgUcflbn94vMvorPZQMELEUmvhIf+gOpRPblnGvDSbEvmr2/kenlsDYpdQN32IgEQzPS3Wk1ZPwk6xsfHBFywusY5riILdAYP2CsSGlBFBT9WcQlSu6xyRAP0KAZhx6nVNs32VBrjuNHksFIZkznWaLUEyCm45b1zA3feEwYmCjh4bVnAUakx62mc1/mdz7cAXTHKK6eeLvoZPKY2+5vmdbPRMUzS4yulSoNZnds8P10bFPBQP94NdnX80yD+FpQqxEPDUgHz9llVkKPH42ew0qFzT8eX1+nez/QarLcH54SuXzpPJQFgExrCf7FfbrJK13sJUiwV0ozhkDZsejhuBBSKsvi5Ksure6c512FfoIq06Bhm95AspSq7TmT31hv2YpvIyv4+fV/G52ph4Qp+/pP/G0d2XcNXPrcXh6cWUR5cQD5ZRS5HeiS5+GxnyCNmRt3vCgjJDarIRWMCwI0tGwPRDksQQpHq+jE64SR6+bvxo2dy+P4/FHB96SjieJo2tKavQKontsdAUp6cm3b/EMWiWJIvksdiywjFVCjJK83Ovz7gYNArHAD2cUoSkiwAVgttxV0qHywxkxbHJC4rBHzWTCwgtRg/QD/JoS/UK8rLhwg4p2LSJQlYCAz43DAZx9cQNBngYqr/XQS4hDsOnscffaGMOw9fRZA7bwBH5zD+4q8rePaVQ1iJjqCTm0Y/CpAbxKiwmR30yupgIP0IBOgmqGcFio3iVEAbSAWVFFF6TRB+spmcz4wBQUmPtOJQmA06L9m3ZSoctuoj+z+fI+FWaZeFaexOTDVKKx/63fTwcG/mPSUQMHQhAibeY9MTwup6U2hZBJQUm2K1KfJiiXFY1k96Hgq5AFW+tnMJ0+G7+NKTc3j0Ax4qxXeRJOeQEAxrnCoZDiX0WZDHpKcFG6KFRlacjb8Mg6aKdnwA84v78Z0f9nDq3C7c+YE/xIHbjouQwM2+/rmAg2PNqhX3F+5vTKJWypNYXtwQL458foDF6yvSx3HhwkVcvHgR/81/+4coV3zkBOhLS74kCYtxA5/7yJ0IRVaM1G2SDrd+5ZJRZ+y85sOf/7IsmFKWF3dFs8AywGRgxQ1sc6NhvDKkkGUzt6pexYntaL9LY2OjIf0aXNRbzXU06w30mw3hQ5JyI5sSwQoiUWjRryzYEAAjD6K7CJtXp5kiq6LhLqguSNAegOFnbF04blnhyDRZZ7NdeVvpkeBXy6EOMmUTbha0yGs10yESfcMm7+yC77qX63W716o+HAJW7Ocr4JD76soyktom6NsBTnwx1YVs1pEbLZv7C9Ux1CYn0Or2JKAar9WM23QCkOajXwXPUIZY5eJ3AhaCzbVVTmjqY+dt4O7bQN9QbEKb0dX762787gaeNiVqhUOBhAV4Oepw26+0CmI3B5k/KSXPBIu8fsqy8m+k2kyP5YU6tby0jiuXFwQ8y/xM+JCGApK1ssHvDB4pecrnhICqRMsYG8iogSEXpzRItoBDxt36A6gTssl6uv0V2kCvGc5cWjlxgzKXUtWls6qtcCjgYBO0Bi9bAxZHDjmtAJnqI6s+YlCUACsrG9hYb1gZ256h+wSkVvXTa2DSwTQOmzklgZxVISKI4RhKhrqxgYmpSfmZ2u8MnilCQOpWtTqGe+++04LZRF7DG6YZcml8tsDNPDNGDYr9GNp3MBYUUK6N4et/8y3sPXQAhw4fxZkzZ2Up5DytTI7j0KFD2L17r2Rr2Ki+vLiEs2fP4+rVq7jr+J04fuKECBq8+eabWLq2iNZmnfrP8CjJ2W7K/ZUsOD1/bNmejuA8l76lVAmgkqZt08TP73zfehxJvwerGBwr6ZcRIQHz/qm5HSKXS8pWmf8TTOXNNfL82ajOkrvQawYx2t2+yC73BOhx7yvKc8a5yN4OzruwaDw7eA58vbtmuQG73DcPWyoc+ixp4F0eM8aD5FybJJGhVvFelcvV1LTTrQSYTD1SwC7z3D63clwLlgRcOIBSk1BaBeU8KIRGUtqlI+n6wM+4VdM4ezh0vcxWOeTfWmEVpRw+90YuUvqJrMu7+37dJzXZxnHQe63PqNI1RTlONPyHX+5aL6DJJt+0h8OlS5nAxvRoDEGEQ0Fh1tllCGhDmwUcCsrcfWPLyUjMZfb9bKLnlkDDHogJneze694fpYHp8Tg27771Aq6c/x7uOtrCZz5UwYHxeVQGV+Ani0ZHlNtL3kdHyP0mAPeiMnJRTWQ6xeiPpm+5NjBoAxUf9XiARlJEXL4bv3ytim98K8Llq/vhBzvF44EqV6LjKEGpDU6Zf3Yq4wwaTYKLxzcqRnTLJgXnnwI4WI0JIgqHkOwjoyxgydDBjMSqsebVoFo9HkySjT0gfTbTiw0Eg2hjfEdqmRkH0sw887/QT40HiKGD8VqYKNlAEr2DB0/M43c+E+OuY5dRDK8g9vtYbx/AX/zVJJ49eRtWureh5+9GkqsIhaxA4NDjPmnjr7TBwvSDbhXsMn0LtonU8sG0apNGXmmvg4xltrdWghf7v+2DMEPGKp4NylNZWtuQndpaWmqVAMNhnwfHOZfjNVAogM+aoUgbwGHFVXpA2Q8RRk0kG+9iV/Ui/uSLe/HBR2KU8qcA/woSv5ly9wydiyNt6HlCoKLHWGQuqVg1MVCjkVgxpRDd7gTi5GH87JkE3/zeMqaPPIkHP/oFVGo3r25s99zekJTNPtTOvwnqCEC533BdoziCl2NlLBDaeBy3RFGzUe/hx//4M3Ea/8offwm18bxQ4lhBe08Bxwc+87tmclsFHy6a3BzJN+b3eqstmxkzl8WwBJYEObKktkiAF9J7w2Q3uSm0uzSw6sqN4IK+tnpNuvR5R1iYlIwq6VU+bxRpPGZ0FGxwQ0sXLFNbTYcvG7jL+5wMUnbhMzfMPLyjgn75/S0qHBrw6klIYO8opwTMpbs9G/aFGvxSocJ9vU4WzeRlS97Z42sjuL7P/bsEOTagllKrXTxJKdIxJODY0rOh2RMLcti0KNUYGwTk/DyCQgi/UJRFn5xtZoTLxRKmxifEg4CLGTcO/hyGkQSRzIByHjTbXaytb2KdILPfR7k8Za/feqpI85KHfGgqKipb6Y7RFsDh3J+0wsFAQasivjGL1PfIouuAPyoYmS9z33jezVZd5iYz69VCglari6tXlrC8vIlabQJ9BoQCJKzUsKXy8P0E4XwuWL3jPK+y18LK+hqQoRQp852+F7pwKHVCeOOWViWlYRtMm4DI8YNgMGQpVdtWOG4BOLRp3F2T0rGyFBoCDsmnDUyD/crSOlaW1xGGZTGdMk7hu1CslIUicPnqvChtidxeyYBPparw8hnscp3g3w/sJqXpLqyub+DU2+/iytUFUynt9nHw4GHs2zshaw37D6RKYCsdZp5zbpJyaKtFlm5GsMGKAT9n5+Ru6Sn66bM/R1Pkdun6PY5uu4Nmo4GJGVYXTIaNmUEG6c16S/xSeM4n7r0Lx44dw9X5BaytrmJpfhFn33pHKFU+K0QDE8STrsR7xqyYKIIxfAlCdAYd+bs4iJfL5rWRAeEEal3PNMOTJidmfyXSO0zAzrmfL48JmK+WikK/KhVDTNWqqLLyQX+MwBw7yIfyuZ1eJMCDx2Q/Rz8iWOTxIql0NNsdM4559kcYF3k38HTXMRdwKEDRuaEBNSlVPJ72wrmAg5UUBdkuIFDAxQqOVjjIHOSxBbjZcxIgn1exEANcdV3kzwo49Fx0rdySoFHRDrPK20d9mDUk4NC1U6/NrW5wvLXqo7QV0qtUxpoGjPzSpINWHPWc3LVKj+sCjlbH7F/ZpJKe068COIbvV6rUEHRoQsusParuOKxUucGJHsf97qpUZcdJ982t67G7koh8WfoLd11J3+vkQHWNbzU38ezT30Q+9y6e/GgVH7irh8nB2/BbZ+BXuQ4NsNwaoLqziICKUr0BvIhyuRV4dIYWwMEEKClVESNGtJMYHa+KQfE4XnxtDN/+LnBt6TCa3Rq6EcEy1ynbbMxqhygqmSqHmTq2d0CayhkzGGqXmARyXK0/yK+jUsX3EGz4AjgMmDFAwIAaaW62CoFDQzkNvAk4BugHEQa2j3AL2FDAYbP50gMimX6r4CXghgldKvG9hXvvvoQvfibG0YNn4eUuA0EPG609+OpfTeG5l27DSud29LzdiHNjAmxCjgPpr1bQx5y/+lAYRS1zHVqlkafESngZQCEzQ98jk06DdQON7MDb7wo2LODjceU+haZqIS83JovGaJFgYjhWQxUrU8WSsZJPMeaMci852mzk9zimsVQhQr+ACtfKQQO51hnMlt/FFz85jvfd10K1+C78/DK8gL1k9pqkcmLHIkeVSECKPuyToCAYh0gSY0WEhUnU6wFqtQfw86c9/M23l5GfehTHH/9dTMzRUf3WX9nn13129Rm72VE0Wdbttq15LMFFV5rEC2EFUb+FQqEsypw/+uGPJfH4hS9+BqUy12YmSd9jwPHRL/6hnC8XUG7AzN4ywOACxhLM1aUlkw2m2ZWoCkQIPTYDhpIZJ+AIi6bhk82RlGozEo894X0vr1wVl+qyl0eZwISUFnIkGUyJK7F58DUjzMDV/GwXVWfDGLUgkluoX9msjLmK4NwWAAAgAElEQVQh24MN+fuvCTiyn5W3srfpudkXaIMzJ7ael2468mjapmJpss3QrdzNiZSt7GblbgRKqZLPt8BHexgkkM2UgjXjP7CAIwgNwIMNgMvVmtDokjAUGU4Ggq1GU7KtNVY9qlWhxZEmxwCLBjHGgM40AjRaHaysrqPZ6Yq6WRjUbOMjaUnsdTCUOiYtGIworYLn4AZGwyzZjZSqrT0aJrDX+aPLGEEIj0eupgnWTSWCwRABB+c6m78H3VU0Gz1cunRdHsSJiSm0ui0UihyXAQpsNrbZYn7Grl275MElnYrHrwSqSGUqf3Jtlr/J75IlUPUbgnpWkMRDYWCoKuJXMwy0lDZEPwsZA0cWVys0boWj1zdAn0FotsIhGfAR83s4tibHJuCNtC66cOdyaNY7iHsJdu3ah0Z9Gbt378EDDz2IQweP4NLVBXzv+/8gr9u//wDeunBGxp8N43JcCzj4M3n+42EbDz/yPhw+fBvOnL2Ab//d97GyWoefJ90mxKFD4wL8GDDziwpmDJzNHKczuQn4NeDj/HEBx9zEblxdXMDV6wu4vrwizdTs15i/fAWFfBEDGLUr9ov5foBe20jG3nnnnfjg+z6IxbXrRoJ2bU3A5KsvvIwXfv4c7jpyO5L+AFejJVnTxPk7iqV6wMZDVmiZ9S9EHTkfglD+z+smmFAQsrxsqmk8b1bMCDhEESpn7ldQpelYToDGWKkI+spQprFaDkV6t1L0kS8wcA8MhSGRR9V8J22qbZ4/aXoXSmQsFQ/+zzW4NjFj5gcb8h23bX1eSKky42l6ONy5wdcXK8UUcBhgbHpaeI0EdiIia/t19Pj8zt8Zd3TrzWOTIVrh0GeW4Evvr7suCjARY6qhsaBWZ/Rv8jlWdndL8OLuCXb/cDdu/Ty5Hu2bIiVS9iKzF5KmJ5Wc/tChXKtquonrdSpQ0qSAVoCkwtc2gEcrQNk9bBSlahhADCscZg8YAg7dA3rW08dck0rcDvcMHTN379mSvNqmwqHH1/en66vKCFsa8M16OGQujQAc/P2Vyxfwsx//JSYrp/HlJ+fw0bsiVOOzyKGNXNBDI15DUuiB2wVdyMkByknDMilJPUursiMV5tCmoII3ja53B575ZYhv/W2MhaUj6Of3oO9VLMDQzLoBGsY01QTMAjJsI7lpLmdQ6yEXlQA2q0ug6apY2Zg5zfzf+G8B49Z5XBuJFdhI4ChKShp8O9/t/DXZeKp02T68lC5kKjU8J18Ce2s8pypXpg5rBEsGm+jUX8EDJ67jD36vhCMHzsPLnUdYzKHeOYSvf72GX5w8gtXOEXRzOxAlZTl2yDEZ0K/C4AQTtDN4VxUoAjNTaTBywRxPoyDFCpJ8l0uiKqFNGluzvCElyTSPuzQqlzplXOHZQ8b1kiOmgMOIBpjYzSaU3WNLM7n537f9HiLYL8IBpnJEahXHv9dj/r6PEuoo4jx2T5zGU58s4pH7G5gcu4ggWYNHWmZ6TF6TqVCJgSSrGzwL20seiSAGJdPH0enWMIj34sLFcfzdt+pYWD2Euz/2e9h17FhKzb0ZWJA5skWO17za/Z3Gjtsdh69lTMHkKBNgTLSdOX0Rly8t4OqVa5aynEevmwiT6eFHHsQnP/UYWu01ocZxjN/TCsdjX/h9CX4YPJLrPDkxZbLAzbYBEatUFzLNstRkN5lMVjVMgFH0qX/tYWVzDRutTdko0etifWFBuNApFcRSiFwZW2ZHhI9os9LuZqcDadQEtn65g0wzrpv9PeeUtEfdHFI23M/VhVl/x4mkXy5dOP2ZpTkhy1vqjVKlbOM4F2S9Pve7/uxuQPo57ubA4F6zaboh6yYgj6Arm+iMYzqm1vDNfa0G+XxvPjDcec/3MTM3h6mZGaHPbDYaErSwnNnv0DwoJ0Zq42P0D4iQDwaojhUwiGl456MXJdioN7Cy0UC70xW1EW6AZapraPXMKli52v2qAuM+SBKo26qCBm9uUOIGRuqz6G6IW+5zrwE/X4IXFgUMdVoNjJdDzIwVxBioH05LUzQDTqGM2Q1Vldr8YCCZ4n4vQbVcMc3HcQ8rq9el4bAamgy2NuNKEGl54gIsvEj6HFiJ4sPLygCDxS4lEhEgH5FHmRcKYrFQkopGPzbPI39XyitFh83SBdlc+Lwy2y5Bve0fYLZbqEiUT7Xu2eJLGZiMu1tJ07Hk78KA/SxFhMEYYmrT+z0sLF7DBx/9GArhBC6/dgpTc2Ucv/8uHDhyDIurbfw/f/3XmN01iU8++Ri++fXnJWAnADUBqXTpp4vijnxL5HYffOhevPTSi3jxpVdEA3yQkEI0joMHJ2TcjTmR6YXh8dL7aYGjUpDUzZvjU6tVkQRlnHrzbanCcb1izwL/tri4LAmPSt5UbMXkK6KkbBPjExN48qnPiBDG4tK8UOmSKMbjH/0E/sv/8X8hGPRRyxdQqxSwuNFFo9PGZrspppgDNvmykY6bVhJjEsNg3aguFdIeBz7Hm4yWPPZjFFGrVDFVrWKCPU/9DtDuIl+oIQpy2Ih76Bd8TM7NYGpsnNR0eHGCfbuNOpbJXpMmZt3jO12hgTXkHpMaYoAO6Ur84s+sTq9vNOQ6Gfz3LNDluqtN5ULWsVRDPnNqbqnc/0Jo1nz3i8fm3OG1io6+04Ol9CceS0wKWT1zNk1T3bM0TBvk699dIKBrhiae3Gda/6ZJMkMf3Coekr7G2R4oRW2eA0cV0Tp76nxz1yEeU1WiBDQ6/R96PgSffK+CML5f+704Fo1mR46hfT7pM5IJHFwQsHUtHBrbakJmC3ggHZZ7juzHzAQTlJAaZvskSQlynkd+vh5H1n8rh5zde/X62BuQ7n+ZxJj83i7A+vobvlsDYHf+6Gveeet1vPLLv8SRXUv4gyfmcO9RINe4Dg9rCCZXsNFdQ5CLUJD+WyNHamgyQ1lckS7ns81Mc2kHkvBu/OKlPL77nQiXFw5gczCDTkwlTaVFWXITA06penPTNP4WJoi09CZWI2IPXlSFNyiIweCv68OhFC0JTJ0BUJazNK9bVa5hj4lJwPLDTEBLV2zTtCySrAIqVPHKJggY5KYBt6FTmUp/D5V8B1HrDTx4zya+/DtTOLD7MqL+O7IvbNR34xvfDPHCq3ux3t2DrjeNKC6I7C2THjRhZpAuwbQ6bYvHhSp9acBv3cBZNbJeGZLyl5NwgIk9d8YUUjGycMtgNgUuFogRyIirF0UXqNTFATTVipT2JqBD6hZ2dDk2fKGl+cm4BAJWRdKXr7aAIxbHeYqS5BFSuXawDj86jbnxM/jcE2U8dP8mqsVzCJM68gzaWaUS0OEADiaTQ2CTHoMAyqRnJ9y3J4DcNLq9acxfr+EHP1rEG6dquPP9f4qD9z6EfNGoEL4XX6MAydZnzay/VPvkusSleP7qMhYXKOdfRKddR6tpzF+PHDmCnbvmpLLR67XkPjMhE+XyMm7s4Xjqw3f883o4Hv7EZ1Neeqlo+LLttjHzkkUcJsMlmSwxkTIBNgMjBo5+7GOjVUcn6qJITegc0FhbQXt9HaQbsVlcgpBtAId5eIZViGyWjVPM/Xt28VOd9CyYSBdM60i53TE8y7HXhTibgYqcDPEowCGsD9XO5qaUARxZ2cBR55GdeO7mIxrTtpnRrO9bZeSESuVQvLILvhebCop7XW6mkFK45UoFExOTqNYYmPlS2Wi2CThN4Evee6/VN83j4zWUy+SYJygVA3R6pNAU0Op0cX1pGeuNthj50L2asU9+MKQ0kF5kNu0hzYi+He5mp2OxJQvpGN+512cyqybQzf6vxwnRQ84vYHWzgZW1DVnC5ibHsHN6HKW8h6trPeHys5rHwFfvjwRxrPrlYwkW2f43NzMr1b9GfQ2ra+QbJ6jRYdwCch1n5aALWCoVjBs1ues906zOPtgegx/qiEcmuJZrEa6lL88Zj8VgIBkwg87mdaOOYRiCDHAMpUmK/8zEbgM4XMUsDVSU8iK9ND756lRLqkhlp9VdR3msgKc+9yWcPT2Py++cxsyOMRw8ug/H7r4biyst/OVXv45Dtx/A+z90P77xtWekuVrWBNusL+uGmh9213DixJ04fvcdOPXWG3j++ecReiVMTe7E0uIqpucKEhArIOJ1CwXJjj+fOXNsQ9ViJYZjwfdMTNRIGsDJkycFXHBcdJzoGE/AXA59I+ldJl81wsLCghz7U09+Wu4lwcgzzzyLUrkmFZfv/+13cGTfPoyXC+i327i+2ZZKAWlbfW42pIMywCTgiGNUYUCSZrlVTINBJq+lTb5wbJ6R8bEapmpjqHI+dzsYsJcoCZErFRAVfPRZLS4VpbIxVa2hVq4giTbk3KVaYIU5tHrK46/U2UdjlN+UqsRMvQbAUZzD0sqqBL3syyuWq1JBEvNAG2xqhYLHU1UrnSPlsqEcueuuVDTZMG8Bh7umKeCQXhtWwW3fmD63Wp3TZ0YaNy0gcZMKQxAxFA3h5+gcdkGG+7OeZxqcW/8deTZTE9Yh4GAnYXbP0c/hd712nht/1sSCXg+rXhIK2aqPjqHOYz7r2hPirtV6fu7anAUd5lq2Vrj1+tPXkmUgXc4GRJoImtlc8242GWeTaPrZ7vm466q7n7j+Rdm9Re67nRs3Axw37NnpTQLOvH0Sb7/0N7ht3zo+//EDOLQjwaD7LsLiGZRrK8jRW0Hc2+XTLJ3FxrIEGVLYz6EdJfAK0xj4B/HSqwN877tNnD0/jX7uIGJ/SpI7Rvloa5+A1fQzhnq2yqH0JsYmQVSFH5dskJ/dqW/xb/YN2OMKvFHGn9llTEAtlQGlelmfCAncrboQ3dYFcAwr/Y7OVqropGDEABJzXrlcBzksYNB9Cw/dC/z+UwdwaE8DfnxNmrwbzTl89a/qePHVKjaicfSDMnoSoAfIS48uZXkD8ZIx1CmH7uT+bK/HUKbUl2LYWC2VHOkTN0E7r1u+y+10gIe8ztwjfT3vm2mLN5UoY65ne0ZsJcdNOZtxSGecpcxpBYjHMPeZ94OUql6Pn0A6WhPoX8KumXl86Xd245GHeijlzwgQySd9U0lir4ych+nfkPMMAAqRcV9IvCoarTEMBjvg+bux0ZzAD352GT95bgmHTvwJ7n7fF1Cs1H7NSXTzl98KcLCCw/2DvYNM5OVZ6fdK6HWYTKEvTBfdTl9UNyUOajdw/MTtaLfrGKuVEQ9o2P0eAo6n/vjPhErAZth2qyMbNwNMLiBcZPMB1V1MOZ6LGLO6osgjaxtVTiJpEua/CUA2N9bFHAy9nmjfpwH4NoCDGTJ3w9oOcGy3aGmF41cBHO7n6PG2Axyy1DOwuAXgMJJotnTKzLwGvzYzOwpwuNfiAgH+PrvpuD0c7thk37fdtFTZXL2f/O5mu8MwL1UNBmVcTljZYhaY6kl8iEiloxJLu92RRWB6cgLjEwx++GBTpjMvFZL1zTpW1zcl8M2HzGyaJlNmB/iZUrEIlDo3dBfOWc8KBVJZwJcGsnb+ZAFH1tgue4+TXgtjtQlxbW622iiXiqiVAoyVCiIZ+PaFRRE54Jdmp/kZGvDSBZcZw3xQwsH9B0Sha3npmpgusdJXCAwVUTd1eTZs0CzUjMRDgV4EBBsUUqDZ0CBGh9FrLkCJAWmSmCx/vyPfeR4EQNITAGOKJ3PD7jmsHBlaCR3GDTWH4y7BHlWwbNO4Uqp4PhokCjXHNjXzWgZRA3FEu/cigtBHb9DA1OwEPv2pz+MHP3gG9dVN7Nw9jrk9M7j3wYexvNbBX33zb3DbHYdx4MhOfOurT6fzSf1PKK+szw+lFY8ePoR9e3ZiZWUeb7z8Kvbt3Ys9O/fg9VffQKnqC6XKHTO+V8dfK3wmZ+Gl6l8897GxCvpJES+//LJUONQFm2CMPTYcI4JDrm0laslzriXA3t17cN+998hrdu/Zj1defR133/sATr72Gp577jlMjNfQ7zbR4XNQKJt7K4lxE9Sp9CHHlw3fbtCoAao7bxmU8h4yoVOhBG1O8nbIs/9okINXDOFVilLpaNN8kNXG8UlM1cZBXw6qWrGRXMAWQUEhEAobARSd4E0GayDVDTlX61At99kPRWGMctZS/alWBVhJ9U2SAWadl/Xd0mp1LvNaqKKlgEbXH61+qIiE/p73LVvhUAqnvkb/roCDwaK7HurrNCimUdgNz7RNwMi660j56nHcgJp9grr2DRtVhyBGAceovUGvR+ey9CZJhd9UNWTcLc1Jqxj8vSYu5HesaPLe0OPIqfRo1VrXs+y6P1wHDSDL/p/uFapiKMNoJJbE30CNTq27cnb/1DHKgsnsXqw9kNnfp//WEnMmaZh+XkbHJrtPt9ptnHz2p7h27md44O4Qn/34ThzeuQS//xKKxSvw0TEmcOxFlAx1gpisBIk/cwhyfK7z6FAGlopOmMK7ZxM894s+Ll6sotufQQz6h1nQrPSp1O/BZLoNGNnak2D6IvLwUtWjX49SJbR/J8A1E9lUVhh8i4meJBRNT4l8VyUtCcrp3T2ALzLAtinb2BymAXh6f9LMvuX2yFzoIJdfgudfxd1HfTz2yG4cmEtQ9OrIBx56/Vl841tLOPkm0KAYLpMe/KSBhwDs31NLd7dM6PZfyAVtE3oo6rEAIa3ADI3ytNvkxmPo/SAoSMlolnllqzxbPlWpa85aYgGOVGjsOYqcslRojHu96d8pIfRLNF6HF69hbmIFT3xyDsfvoiTsBSBah08/j5RSZfuKLeCQHo488WEZnf4EkhyFCg5j/grw9HNX8YtXmgh3PIZ7PvwHmJjZuV2Y9k/+/a0AByvERtjCxDetVhtvv3UOr7/6Nq5fXwFrCOVSVdYnApJiKcSXvvxF7NgxjXanIfPkPQUc/+4//W+CergoEmywvMJFKN28Lf1ONqg4kpOmhryozbRaaLc2Tek8l8P6+hrWV5dFVi1PxCffbSPbTQBHNrvi/ju7IWXvjDKutgMcWkFx37fltTS6cRbNG7JBDmVrVIWDKiF2HTGBtZad7fN2M8CRbhrOYq2/SyeSauuPKGfzNRoMbDdj+bjxdZo9dDcaZiDndu5Ms5pSyWBly/bU8Ji+zb7zXhvedgUzUxMQDfBkgH7ii58BqwdcLA29w7hdi5soZWaVimAVytxGZlkOHN8Md2PU++JWO3SjG4KvG31Y3AAwHkQCEhiQJlEflXJRAEDoe2jUN/Ha2xfkI40EruGbC9DOGypCpUp1pgFKxTEcPXxExvLa/CXkPFKnfBTyJqDRjLaCFr6Ox2z2YuRJk2q3hKfPTEK90UG9Ra3yUEyWGDjys+nlQZoQg+xG0zxX3Io0wDMNq+oLYfwBGMya4NEENi7gkE3aHpt/4/GY0efCQpAl2VqhEFQQ+BXcfucxlKoe1usb2LX7AH78o1+AGXI/HyEJeti99yAaLeDd0+fwwPvvwe690/jmf/1BWmETwTP6FlipSY4LA+ixSgm1chG1aojmxhruOnYYk7Ux43kRmOZqDe503mtANzS+tCpj1CWyppM0dWSF48KFS2nfhAbQpK7xq9lakzkc9yMkfWatCji4dx9mpiZx/uw56YGoTU3joQ88imdffBGnz56RXiO65XKuXNvYMPNT2Og2aLGZcopFuFLTGpi6iYEC91eah7GPxJrchUGA2ckaZmYn0aQpIBtfaVCZ90W9i2NYpr6952F6x37jU5KnNGYHTLCMjZWkN4iO6GNFZtQGYH5Aglj2d1jwwOeYLQi8z7znbNznXCHoIE2QP7PS4fYkuAGo6eswCmR6TUof0mdG748+qzym0gql2uNQSjXZ4T5jKpE7KiA2z3rWGGxY5dDxdoP1LWCDjefWGFaovZbeox5S8plWWtDdc9y1VHvs5PkMTD9XShNmykWkp41MsNICWY3SNaHbM/NV74m7vruJH3cvcK9H+zJ0X8ruD2lCygIO29Em81LWQTtBR10fj6l0OXdPzO6l7r3Jvs4VlXeBp67T2c/P3mee3ubaBl549pdYX3oZj9y3jk9/YIA7ZhaQ776LXLABKhFSpHVAaWYVSLJKU4MOlex85PIdltPhFctodcewuDyJdmsaQVIWbwb3yzQQ2y/bDK4VB1NZ0KA9RuzRZE99ILbbZUf/Xvs3aGCY9onYJnEG0gJyUm0pCz54z2wzO2lS+QEbzy1tyAa5KTCyVyGBswDLIXCRylguQttbR+KvYbLcxc4qK7KkcjYw6FNBbQKN9lGstabRCftIymwQJi2XnYUVIOIT04XPID2tXrD6YihK5nda/eD1cC8xDffSA2PVuKTBW3tVUh8LpT5pJWTLHbIAkEnuHhJpmrdAJ6WTuQ3oBny6wEUrJJEY/fFvpAdRnr2JnEeFMyYAmOweR9QrIekVkIt6QP8q9u3qYqx6BUhWEVCmWJYJ7QvRKpupcLCCSXBPUBtjD7zgGJZXxvHsz6/iRz+9gvzuz+C+T/4xJmbfe7DhrhnbzUzK4prknRVl8QORnF5Z2sTS0hqiflsEf7h+MTHH/lZWOCqVggAOJuneU8DxP/zn/z2VVex1VV3FNCmabJkpZwkVJFUG4EJrjKfoLsmMXKvewObqmlQ8hGplgUbSt03RIwCH8HtTlapt/DScxWLUQsisn/uVfY0qBW8HSGAbZd1MmWbO5He/IuDQjVcBh/57S4VvxKxwEaobKKfAx1FgGjWpXLC05ZG12TRhvZpU9xautskQj6E6OZYq3HDDzAcF47sCmk71rXO4j3anaXT9C8aNWZRzggDXVjYEqJKmISZedKS2HG/p+7EccwmW7Vi6gIOUqux5K8DQwF8BSXazM/8eqpCNmh8CHAYROs0GQsqPsnE3NBKvNH+bX9qU83aDBKVOyHlxwUtymJ3ZhUMHDsp1Lly7PAQcxXzaEKp+Btp3wsx9u+9JdaPbaWH33JxUkq5eX8LqWh3wQ8R9Q6miwVdtrIKxCv0p2iLhSi+GNilqtrFVAzZtAOY4RrHJTm/XNB5FpjdCAQcXFeH3141SFytcUd/H9PQefOwTj8MvRnjx5AvYXO/hRaa+Eh+N9qpUPuDRc4KUuxgHj+xGZTyPc2/Oy3FScQMb7MrQJUBL3KyN9OPcxDimx6u46/bDKBc8ydrzvBkMa0VAnwGle1Adz8xdM3+5oSnQJjWv1csLeOLv2BAn8zBv5qYANRpXscfG81HwPbTrTclmTY7XRGVtbtdBFCpVLCyt4MXXX8fq2homp8YR9TtobKxjEOalb0Yql1LJp+qMaWjn0pO3alIuaHapQUWfZWuCJSplsZKUQ1DIY2ZuEjM7ZrC5toxGsykiGj5ldmMDJHlsnneSH8fE5DgmxqqgGjU5zGHBNKCHgY/QyWAnnsmGu8Z1dFKXpETOk01lo74pFWzxMimVUrUujrfeA12T+BqpWFrRBM3sa7ZefDYcHwbepyylSsgLNuHhAg59xrTnJLsG6LOsFY7s2jesAAwptwo2UsDlAA65J1aQxA3iUy1z5wNGrTMu4HCrsaxwuICDY+X2wbTaxqPFBRyj1mk3eHD3hK0yuVvBloyrCq6KohLdqE1FlgkfeW6cHptR66PuH9uBDAWgWcCi/xaazAiPqfQas/KnmeSaAvaN9U28fvLnuHb+a3jfXS186fHD2DO2jrx3EX6wisRjoy+pYuwrMJ4UlIXFIC9VwJzXRqe/brwbvAriZBZBbsrQZbjH2/5k3W0Mn197KPizgoxhBl6M56zT9SjxjVvBD54mn2MCDpmltrriVj2G42hUlNLzkvfl4DP4ly3OVbcyAMT0oJig3zRYW/qRBNJmrDp+G8h34Q+a8NoNhNEAAWl4VJbMTwDeAbSiMvphD34lwoD/cb1KKsIc8tCBn+vJdQxlhSnJS3BjezEkBmfVhvRE27NhpX5F8ldZIilAsWpWWxrmb3jCbQ+L03RuSka2x8X05GSBhh5F1cTEVVz6J7kXdAHPGkbKPsIFdRzdFl3txzBWrqLfXEaAJQx6pN62QR0GVp5MtctAQaV08VSY6BmgjNibQ+wfxPXFWfz4Jyt49tkNTBz4FI5//PdRm5m71VT5J//9VhWOft/4ibESZuISH16uiDii1LsnIiWxUBYTqe5TFvfJz3wCYehhanr8vadU/Zt//79Iz4YYnrHpMTTZGVXE8GxTrOGWe8Zkqr4upVtma8vVHBYXlrC2sCiKAOViUQIINijSw4OAQxa1bSocnA3ugpXNkgyVN0arTRm0P/zKLpwM3LYFG3wbswd20XSzSLI+kBrzK1CqJNhIy3bmXFTCVSkFN9tksufnnkdqYOf0Yei5bbdJ6N/1M3Wz0wCe942BJ0HHRrtpmorFsM0X6klo3XFlTuTYx1EUt2gGr3x4xavDGhFdWVwyggLMIttMngFsZvxK+eKwx8E24LveKqxw6Jdet/KltXrjBnDpgpL2bYwwS3Tng59Hs76BfC7BRCVEqUgySw7XFpdw5ux5MbdToCDBmjVw0yCLPRzMTtN1mxx8gqv65qoYDjJY50LP6+QxOK782RjsBAIuGt0YnUYdvW4TRw8eEpB39uIVrK5tSvNxGFDxLZD+jko5lBImpTxJXSOY7rVMxpjeIXz2eA/MeJjxZfCfBRzqNG6czc3rlVLFYEgz2pqt3dyMcN+9j+Cjj38E5y69g1/88hlcvbaKd966JOpkvWgDpXKAdpeqPWZz60ctdNhfEEyk9189Y1SmWO6n7RNg8EyJ5rnZcdx52yFMTVaxZ9cs1tbqMqZ8rZ6P3gcJ7JSaaDMTapJo5hywVjemeHwt1x0qbfD6WE3gNfu+oYcW8yGKhTz6na48m6RNHTx4EI888iH0I+D1U6dw5ep1vPzSSbTr65ioVKSZkM2ohjdslFjMtQ2NJRXMC2XQ+nXo/BVgRFlLJghlcafAho+Ekr7VPIpjpGsNBAgYepOlZ4pqmPWM6RuvCs6b2ekpFNnvEZGuSlfyAopWfY19U/xiaJVm+dk8TLcr7UXwfBcNvYIAACAASURBVNl0aBLIseLrwqJxPNf3KChQehUBoVY49LrShnLp4RhKUsvn2+Da3IPCthUOBRxuhcNd93RNNgHV9l8KTHUtdIN7OZ4DiBh8G9A0bIJn4mzUl7sn8GcFHLrW8T1yfJsQM8pzxntKK/6iUtUyfVv6f3b92gouzDzT3/G7SDGPoNrq724GOFxQNioxpdd10wEe0WPp7i+eFRTYFpA4+7t77fqzK9nerK/jtee/jWtnfozb9o/js4/dhhN7r6NaPY/mxjlRRAzHPHFDZlGUSY5BxCCUgbZxChfDVVJQKWcb5UR4QSoMAjgMyDDhugUcVvxma9rLxrXSZUdFJAbN2VfcdNTSP2YJSFtUmBy6kHmDebVpora/SRvCNdBVdash1WgLNcmRnhX6maV0EYKSXu0r/Vvgio84KSEGpX8HSChwYiN146jNuoTp20jPKittO0plSkzyuC4Mey3c67M34yZ0rOHYmmrU8NqH16rjY8cqlcgdvta4txsJXV4X7z3peDErEjmS1ULECSl5lPqnp0mCICG4asPPtUylJqjKaymPnovbZgyldylPlQL0aObujSM/cRveeCfGj37ew8uvjWNi52dw74cfx8Tce9uzkZ11twIc0l4sfb6GxdFstvDyyTdx6o3TYD6Ofbha+WXf4779e/C7v/c5MaCkY/17XuH44lf+nVyDNPnlDa2EgYoJGpnhNxlUPsjkmpNnzs2K2bhypYhWexVL1xbQrTcxFpZBugAdcbnPedxY1Ql8G8BhZEGHWaqbAY5RC1Z2w8gG4a4TePZmyWtHAA699l8VcEgAqM3tWlmwVAClFIzaWNyNRBdxd7Phzy5gcgMSDcKVj58dGx0H4zZtaEtKqSHQ0ArWSnPdUOiCgvTcCG3Ejkkg+uM9FMsFFEt5BGFOKDzLKxtYWtlErztAbJtDhY4U95GI82hOql78zLw1ZpTzsdUM1e43428qYHq+OvYuyBgFOHS8tAF9FPjisTpRgqjTxESlYEz6cglanR4uXJnH+ib7JMxYKIWHx+XPytXesXNS6Cc75vaIgeX169el0Yol2WKxgDgJ03FlRpiggIEHA3uO82a7i3arKXSewwcPSHB37vxlNNhtz2YsLxEVInIpA4+N+CF2zU5hvFaRyuOOmZ04f54mdVfEv4E0Iu2pYsWo3bEccUqmWqdxVajhvWflxFWi4RzgvwWkWFWnVgt44onP466778Q//ON3cPKVF3BtYR3ra12ErGRGDVCtq92mcRAD9woiUPa4Iw6lGpBKhpyZOQsU+O/OoCuZfel96MeojhWx/8AunDh+u/y8NL8sFQqVHNWx13k9lIU2mX/XVJEb4XojJ+MkgV5Ykp/ZKKdKQcW8CZhNkGyAiYCuMBD/DfZwLCws4vLFeUTtHjprm2gtryJuN5EngA4MkDb/26fMeqfIXBEn12FQ7tKFJGD0WlIlyvsFkdQNqyXkSiEGBR8x6XhBKBUUgg56h8g9tB5GVH9jwMz1lvObPjhMFFDuV+f/eMVQ0nhdkboms2ye9nXQtZymnKbvR8Qk41j67tbXN2UTUnDNYyqtkOPFn/uUlrRN6ZJYsYkFSSaQOmQpS9mAXwPvbA+HJiU0+ZH6IFg5WjfpYCoJowGHfp4qXmlAvR3g4HEVcGhPFK9X9w93fR6CHbMv6fqj1FDZFy04ZIVD11KXfqWcaFug29K/4a7VNwMcfB3pnNl9Ysu52jjYVJJMWKhN47J/Wdl1HZ8toNYKU2T3RffzmP3cDkzIHFTK9DY9HK7BW3aN5r+1EqPzud9p4fRrP8fV069g70wHn300wD2H1lAa20CzcRH93gKqu4vI0yCw0wXivFBEkogUWFZ4DE/f9yPh1udIshflNhvMM+gUupEFFSYzlvpwKCDQvg4GmBkSxajh+u3vfiMj4FQ0zFMw/JQtAMP5cKelRH4cKudaKw1WfgIMPF9iVD2iqUYlwsgQPxPSZlkl8vNo9TqIoi7KhRwKpby0DHQ6pJ8XUKweQDh2B557aR3PvNDGW+cmMbbz0zj+/o9jcm7qNzIq7kFvBThY4RDFSytYQ6fxxevrmL+yJFV39jhem78Ogg1aYjz2+Eewd98OdLtN0xz/XlOqPvulf2uMusjTlbIcb4HZZMyGE0uGzZTj67Lh8wKY2GEG5/rKBXj9GBW/CK8/QLvZFopCUCxgo9lEQfn5qX7pcBHPUqp00dkKOrZuONlFy7OyhqMWM5miGZLwDYGplbPVm5hdkG8li8sKi2SK7Mao2VBRx7bKQ+4Cvh3wGDWJ+FqCgCF4GMqN6v3RbGMWtOlYqnwq7y+zpFSqYaDAwIxSsKjQzdj4FPCzkigRWlwhMDSjAvuVWSr1Y+QLnjQ8X7u2imvXV9GPciiMkZLVE+lX4TgLbYqbu9mIKeOZXn+qSGX4+DznOM3Ym3+7WTn3mlwagztP3Kbx7NPNY603e6gU8ziwcwreoItep4Xl1XWcvXgZYbGa9irpezW4SKsswUC8OfbvO4zV5RXx3ygWCK66Aji8oCaVDQaCDHbYiMzzpooSg7nlzTqiTlsCs4P79kqwd/HKvKimsMJBBSQCvMnxCpK4j5mJMdx3/E7JKM3PX8GD9z6CH//kRzh9+jR27tyBmdkJrK4uS9+MaUA0/VcupUorHAxACO7c7KoCIf5ODD0TH75Xxpe+9KeY2zWHr3/zv+LlV17ClasrKJUmgY11ARZeQC66h0HfNDf2Y5ab++QBpQCD56Hy0NrPwU2fWch8viRN8rxf45Nj+NBHHkazuYHOppENJTjTe8xz1MoB+xS0oiPftY1CAECETlSSxZJ/m53ZIXNxbW1d1jSh/SUWcAmVKZDesz6rr9UyPvaxj+HkK6+gVh2HN/Dx6nMvoch2CipMtRqYqlTR6LZkfNPmXwJ4SzHl0lK0hqdKIRWaqVDVTDN3lO8gDEpirlQoFeCXQ+TGQsRFupR76OdCFALKLvfF74Z8KAJGVjwIOLqDpiQBjJxsjLFKTa6zUqqYHqNSnIIGAg4B+cWSASB8DzngzEJbNSjGXjwvjhNNWjc22ExulKgUBAh91krXRjYhxN9J0O5I6HIfkHq8E2xmKVWuSpUEmLYC4gIOd33T+67gZjtKlfsefVZ5fgpo9DjDZ2Er4EhBg6XobQc4NAGi660LrgVohjQ/NePnUrm4XzL5wB4OvZbtog83yZQFF5r8c/cn9zhaAeS8NtQaAiRjriv7j+1J0/uW3d/cRM+o82Mfnnt/s+AjFSTdjlaVoVRl91+3wqGfH/U6OPXS0zj7yrexd/oi/uhLd2J2qoPJ8TbGx1uIOxeRi9YQtWMErFrF9AQbE+GLxOsiStj30YFfTsAkrRQo0nBVgYc1y5bztpn4Ef3PUtH8pxU3fuPB5v//PyBFhSOARvpEbB2G7D2UW+sjiQtAjqarVFyiolQPsdcGfCZzbKLMehnmaO0+KElPTMSej0IEP1/GIPJE8p9drkG5gkJlD5L4Nnzvu4t44/UJXLg0h+nbPoS7H/0gKhNj/yK351aAg+E890KqVHHt6nS6OPXmGdQ3Orj99rsxOVFFsVCWpN/XvvY1HDi4Dx/+yPtFFrdcKWAQ9d7bHo4v/9v/lHJ3C1RLkY2KXe02c9MHOoM+mr02elHbGFQVQrQ3NrB09QradpPTRfWGgN6WXGVTUHMw5UPzltiAeivIGJaVc8FQpUPvoJuBYhks+94twbsoOtyYpUmDVqtbvx1giexqtd35aQUnu6lsNxFu+L3169CNQM9LA18GaNnKRrpZEpAUzUZHxolcA68nNrxtTrDNdk8CYgIN9hTw92oMxuBotjQLmkTEeaBHk6wBzZYSjBUKKIcF+EXSJFiEZvnVx9p6HVeWVtDq9uGFBRSsIpIEI75q1RvAKuczQmVm64ZpgiR3fDWAMHNmq7qLvk6DU599ENz4rfzmII6EPsO/N5t1TOQi7NyzExOz48jlA7x77gJ++dIbaLdzGKvNIA+TVZZATZqyDZWF/5ZrQIijxw6iVMzj2rXLEkRIM7dPffAEMztn5ed8UEan3Rd6kOcnmJqmEVwJ85c7GPSbKJWAfQdmsVmv48LlJXj0X4iZafEQDNqYKvnCs33w/hMYm5zB0mYH+4/cjsWrF/H0T34qPTQP3v8A7rv3BN587XW89urLAgjbVGexKjhudndIoxMJjTQgYnaXcrAMTubn54FOhPJ4GR/79OOoTFTx9a9/A2++cRo+tc8HAeJCQyiX/OI4s89LnLuDvFDHWLlQSg7HQ2lFmvUPfMMdlWblyhjo4sy5WB0bx+HDh1HOV8Rhu1Nfw2RNJpuZ77z3bHajX4X9ygY7/HWjFxuaW70uoI/XJrTPTdN0H+QHQhOkgSPXH95fBvOdqI+PPP4Y1trLGM9XsDG/gmd++CwmSuMI8iWUazUx+yvmW+hv1hGz56XVBGvobMQT/xmeH4wJHo/L5409GAYYmeeywubv8TFsFhJUDuzA0fvvQm1mN/yApoYhFt7ZwPzSIrpRHe1oU+QImUGjBm/ep7S08VCRYNoqIgWFojzL/L8v+vADVCtlVIu81wMU6U4eBiYR4FuON4GS1fw3xzGc/41mI214FnfysCTBqvbDcOxkffHUWND4aAhwpb8JG95thVyBDK9fqy4EhZwv+ozpXNUKFJtP+XoBCraE1I0MzUl6ydiPYJ9PfSYJdMS7pteTc1fjQqEedkwF3qVa6ZqhilLSwpqpqkpAmvHyEIDkGBNmqwT8jLGy6XfUqgkrEtpATqW/yHoCbL8fbKfyY4PkZGvTuZ6jrn8KJN39w31edOzcRIq7/mbHSZ9zPZ5e83Z76MD2EG3Zk92xHeXd4fZxWEByQ6IpibE0/zae+8n/iaj3Jj7x2CE89cRtyPVPIWm9i3CwhoofIYzJeyQoqiBXqgBFrh9riHJteGFsJHUtrXB74KCt205cu008+y8SRf72Q4YjkFK4dBNw6VXy1G4dLVdQSxjzjFtCIKFpZEhrWWv2SNGWJuDxu+mZS6shAws4RLq3hVwlEjDbbAKdpISwthNRfgrLa2N49pk6Xn05wPXFQzh2/2dx+yMPIs91+F/o61aAI05okknWUg5hviqslKd/9jzeefsM/uN//J/QxyVwuS0Va/jO3/0D3n3nHL7yla+IwfHGxhpKpe57Czj+4M/+s1l82ceTBlpDmgRPsBf1sLyxgkIpxOzMJNauX8e1ixdRyofoDoaUmGzgKIuUbTiUzWIbwJEG/46fRDqQ1jhquwyUAg53QXTvtey3I770eFqZcF/igg9u+KMCHX0960KjrnvURMj+TsY75agPH5yt4G1Y1XDHaTg+hlJDappUqujObLOIXGyLYzXrWWCkRxmIEc0yMBR9f68s5WU6orOblgZrZQYsDKBYpSnkJIvXjQZYWlnH0tomOl0GQeSlUyHEnJ8Em9Zng8fQDZEmgjeA0C073lAH372+NOPq3whI3PuhgIMVFslC0vTCKjZxBdk3WcHO3Tswt3MWS+ur+Psf/gTvnL2IanUGSa6AsYIjm2k3QgVL/JxqZRIHD+1Fr9fG9cVr0jegAGx2dgeq05PyEJOx0+0YaTkqCFHlIR962FjPIeq3UK34OLB/l8iTnrl4FXGuiD7dc0mVoepQfxMHdkxi756daPcH2H3gKHJhGX//na+LIAMrAB969APYv3cffv7Tn+HcWePwLffO3m8FGW6Wl8KK/FJKDUUB6LDOL1KJuNr4oY/73/cg2lEPP376WVy6cA1+QjPAEhqda3KOppJmvUFsECgBtu390qBY6TcKOIz3CCRALZZLaDbaErxWKmPYv38/7r/nBO47cSdefvGXWFuexxQrRXFfqHvi56IqcCO8ZngNjXYkAIOAgwGqXht/J6C7mEgfSmj7ZRRwrDfq2H/oIO64+zAuvHsOrbUmVhfWMTM9izIbyqeLCEslJOsNLJy5iuXT54C1TeToUdThJpVHTLEM6zSuiREjS2rmP/1UKp0IMXugZmo4/PAJHL7/NnjFXRjEHTHWunZ+FRcuX8XK5iIavQ2hy1HyttvuGQ56MKTvqNwtm8M5nnx+JyanzPMXD1CrlDE1UWVJCQMqspUKUqGWxmNpJKZqEatzxteA96XHse6ZMSQQIziVINM6UBNyS4+XSKIH0vSu1QMCQvYc8UtpRQy2+aXO5aQAuoBDVay0z0EBh8xdS0d1AQfp4C7g4LmpohwBB+cf1z0FvRrs617mBtQu4Nhuv3DXIAEcdk9MA3zHC4SfkQ+N+7omKqiOZkQdrF+VzyDnxq/hXnDzHhW3Qqnjbp5n8z5tutfjZfeYbIJG/62vc8dW11UBt05FywVn2bWcgMNdj7N7odtUrqOw5RhOBeQGwOflcOnyRfzyl99Dff1p3HFoHR//YBUfvLeGoHkFhbiFPCUR220xY80VE1DNlVUOmfec9gTk1vxXDfHkHpvVc2iSlwlctel45M377S//5UZAAUdKodKPvnXZiepUkQgLs8ndOLIL5ZcVjRxTAY6/SdoLbgwmwYqI+L4YP7Imt7/SGKqzd6HrHcPJN3L40U/X8OabCUq143jgw09gz6EjyDlGmf8Sg3QrwEFKtanOhvByIZqNLl584WW8/fa7ePLJz2JuZwXlUk1sD/72298Rn6rf+d3PY27HlPH0jN9jwPGFr/yPEqTxxLn4MFg0MpXWWCz20O62xM+lUilJc+vywjU0NzYkayje6JkKgi7OEqjYv7mAQxZMbYuyG5seI7twMjjZbhHle1wTrJELu83AyfJiA+N0ytoeiez73AWROu3uJuS+lz+7gOPmG8tom/rtsi56Do5ir1kiHS13via2zbQSoJMnb7nmSlnYs3d/ujlJE2Ozabn7hjLFichN1VQnPJTygYCNUOjyA/jlgnAdl+sNXL5+HRv1NkI/j3wuL1nYAd2pNVAPlIpnHaclIN5+Q5UN2zbtZTc1zchRfjYN4DKDwfezpM7vnJeivFMM0WkaCV/O16mCjwma/FVLuHh1HidffhWdPjA9swutZk+cbF1nYF6LNi/z50P7j2F8qor19RUsLi2Y1wamj2HHjl1Ya7cY30lQ1++xz6GNIO/JZ4cFX3oM4qiLUsnDnl0zqLeauHR1URr1+sw0d7uYrBZRzQ9wYOesyOxOze3Aodvuxvd+8CNcvXhKKjbsrzhx93FRuzr5wotYWlwwQCMeNutLJtoGCxowiGOt7aPi3yh3zQoDA0vSsoIkgl8IcfSuO7DWbOP0hSs4f24ejU32XtAHZFlYM0qxUQ8HTkPOn263lWaoBXRaIzB+vqlQmUy0CUANKJb54nlC8fv0Ex/DJx7/MH7499/BlXPvYsfcjFB92IzLADgcQaB2n8/NpjEd5Lzm5zPrz/VL6F3cI8oMigPk4YkqlQkiYwGf9UYDJ+65A2+/8RYKXhE7duzG/iMHsPfIXjHhS/IlhP0uFs8s4dwzL6J5fh7Y3ES/3ZHKQavfhZcPsWfPHgGEVHFjtYWgPooHMj5s7O7lfYzv24HjH34IO4/tQjsyTfzc1E4//wqWV1ax0amj1e8IAGAAO6BPywDy7GnQzGy2gEm7dnKsxycmpbLj03chHmCsWhY5XxHI9D0Beeo4JtK5A/Z6KM0uAasaRh63Kx48HHvODen1KVKW2TSaEwTI/bSmlGbuUfLZPN/aB+JSyjQoVjDCsVeFNfHwsOIk2QpHjw+UrXCwYutm6WXNtT1XUsGxc07nnQIaDV5doEDuvjwXSn91MvHu2u0GzVwbs19b9iNLqeVr+JwYsG8SMHKuTr+NG9D/OoBD9y13/0qfAXGgH6Z1s/vnKMDh7iOjKhzuXnkDCLCfpZ9jDPW2Cge4a7k6kWfHd9Reqb9zAQxBIp/tV179CU699lXcfzTGYw9M4t7DIXaO95BPloDBIpLBCgboYhAkYnYt7tgMMWNSrky0oaZxapxn9l6rILVFVlVpV9wEHZWlm530b//2GxoBS6uSKe4+i78a4OgTcIiwg7TIw09oZWidORRkyKEs0BCjTXP/xVKB5oecP6UJoLQP1zZm8ItXEzz7oo8LVyax68j7cOLBhzG1Y+bmidXf0OjcCnBwXeQ66ZNJBMN6oYz8T3/6tDxX73/ko7Lu0/RvcXEBt91+GJ/45IcRDdoy9/0k/95WOP7ov/9fnQyFdY/1TaMiM+FsLuTGyQCKG+nVK5eRG0QohgX02h0pH+lFu4tbmuGm26w23tlqgNxenS8O4HAXQveY2XvlLkhsTtYFz/0+fP9wYro3R3/OVjiyGRzXiVaP7x6Ht9H93Oy5ulkp/Zv7/qHPwLBx2h0HAkA3K5UGkipzy4dIqD+Gs82eAAYsDLyokjRWnZQgmPQX5fO6SisDAg0/Z9SSAo/sKoR0wJZMQA6eH+D65gaurq1inco2pB7FPgqxL4IAXc+oAAng8e13q6DE67CMtZFNk/y7GJplfDhcgJFQJSTjJO6OcegzkOXiYBt3PQjg4BjTLybp1iV4Wlldw5Vr8+LGTFdpBor9iModRqdaM5QawGgT87HDd6LTb4rHzOrGKrzAx9zsLlTGxqWnYa1jXJcZTDOY4jibwN4o4qw0utLf4nsRxip0be+i0WrDy5fFuXpXrSqO07MTVRSCBLcfO4RHHn4/zl26jG/93d/BQx1j5Qqeeuop8Q955eTLWL6+iM2NNROw2R4OAzSH1SYFHpwXbhBCwMEAlZB/dXUVSaeOoFzG5NxOtGIPm+0BXnvtXbRbsbhj5wdrsjCpqIRKHpNCIo3FgWFx6zx3KRjy+34g6we/GhubAjIi8R6JpUnt45/+EG47eghn3noN3dYGSoXQmB5WxySAt/Hsts/YZstk1I2Cl2mQU18Pjg99VGRu53yU7XkQ7KxsruONU2/i0IED6Le66LW6mKhN4PCRg7jv/fciKrBZMEGhSqOABO/8+JeYf+kU4rV1xKSI5Qaot1toNTrYsWOHAA56aAjYGAwM+JWgPUQ3F6M4XcPs4T1ISiE2W+ydocKOj7jRQo89E6R6Udc95v9M6xMd5NB3+5o886wQcAwpc5485xxLL4kFkLJ/aGpyXO57uWCfD1Y+bWWK/T4aHGvTr4C2NkFH06whOeOgPjY2bgBJzygZci/WfgYTr5ngWnsbeF78eQgomMQytFieu84f3icTQA8b0Qlg+Bq3wpFEtoJrnb75Ht1b1PvGDXB13rtrta7pCjhcStV2lCF9jwION+jfst9YQMxMunn+XGNVrp+mwrslCHca5F3FrFExiT5Xo/YuDcHc/VD3DveZz66f7t/c5GB2f+PrtOk8u0anx8hQZrPnIs2ezld2fx1lHOe+xrggsGgdY/7SVfzwr7+Gcu8yPvWRCbz/oQRz0+dRq11CsbwmfXXdKBG2BsedynB59o8J7dACDgLEFETahnGVW7XSuEYil39jBzEFQsQOb9Tt+e3vfuMjMKop41f7UFHU5Hop8QFNU6lCZa13hEJFkMEEmJER5i2n5DLXdqp28W9+NIEgtxu9ZBcuzJfw8xc78v96/wiOf/BTuOvBEwiLpk/1X+Pr1oDDsBD4nDOmV8lu0qkpRnP+zKLELtyXyTjYt38XZucmUG+siqhL1Inee8AhmSsbLLKEy0WGalTcHHrxQDTrN9c3cOXiJfSJliRDZAI8N+l8M8AhC9ZNAEc2M6M3b9SG4N5YBsU3LHL2BbI5OcZT+r4bF73hEW/82/Y+D7LR2gHY7sZvt1HoxrCFZpbJVJngdzTg0LGmP4Bk1XitgWn+z4vB2zgqY1V06sZITDO+qrSi49r3+qKExWpVkbr+HrnulsYxiLGx2cG1tRUstepiTJYPi/AHORQioOiF6HrdVMWFlTJzXgbkyVjaDWnUBsjXsPdCNzMJoDM8ahUFcO/dlg10YABXkRK1SYJ2pyXydqbPgp4JXbR7fVy9ck2MzyrVmry+0+9JcEp+iYIMjo0G7ex7YeC2b88BrKwtY2NjHf24j7BcwfjEtOlnWdvEatMYfnFH00ytbNQUUGCpv1QmJV6oSzltmPUDBMWS0NRqdPLstLFzbhJT41V84XOfxezsDP78z/8cjXYbndZ13H/PvXjf+96Hy5cu4PnnfiGUG3qK8FypEqVgww1ONEBygZQ2kMl1J55Rh/J7KFRqSEIqKE2h0Rrg58++iH6PjXQeuo3l9P6ae2Cb/WMjJMGAPjvH3Wco6hpVqCSKBOgcv/tONOobuHz5MubmZnDojv3IxX34CU3syPXvynFLlSqanbZUMLNf7ucxSOZ1a7bbbYAW0YKikXpmlUjcxlkVDelM3MNLr7yMYqmCg7v34uJb7yLXGWBmuoYjxw6hUPOlgrFeX8FYPIa1M/NoX1nFuKhKRdLvFPkxBr5pcJcKTmDuSYnjC4goQ3GtbWQY8x5QCtGJexj4HkrVimwE65WSKEHJpljICxCWZ4BUEfZvWYlquZ/WkDP123AqWrNTk1K50vnLsWa1I/RMQE+AyGSB9FDE7AuwFd/Y/J1/00oHe3YIOvja2tiUoUt5pjrR6XXT54V9KuKEY4GCBqgy7lY5S59tBQq8t/yZAE3nrT43SqlyKxwxFQ+tVLU+n/r8a9XNnR8673X92Y5Sla6fTsJq1D6iNCwXcLjggfH0cG2zksS2gmSueZhQ0fe5x/pVAUe6nmYq9TpmWUCTPV+30qN7j6577rGzY6n7xijQJNedYSjccKyb+GiZ8b758y1eGXYvIejoNvo49eyrOP/q97F37jI+/FgOx+9pY9fuBoJgBd1uXcCCRwfyXoJiNEBIHw5pqrdO4ul3KbVah3Z+N94SxnvMeP7kcsa34beA418jnJY7n/ngW1c29A1CN7a4giGJ3FUVAZDqhjUwFK8OzyZ96KxtgEoSV1HxjqG1OouXX23g6edWcHFhHDPHPoGj738MU7vmUvbIv9bo3ApwSL/hYCAJIE32cB1nB3efLQAAIABJREFUkooAJE/adKOFMF+S/j1Sk9ks3u2RStZGucjGee4dQDFu4KkP34GQz5KMrbrcOfFzcosz+sIf/4dUpYoNftwQmIHUpuPKZBXXr85jeeE6kv4AzCjzi+CQ2V5YHfNRYIO/cylVKY0qU+FwNwn3xslmlZHMTSeTzVK4G0p2UZaF1faYZAPWm02QraDDZN22W5TV6C97DfqeW1U4GOzzSwGABt26KaiEbPa69d80Meux68fzUJuYxMTUlMhvko4iHOeGqvwYbrbeVz1+UGQ2lYVxD+WwKBOTX41OSzLMV66sok96ndUx5/tDL48wMT0eSWB8VmRDS9lTwzFzAUcWTPBaKWqVvt8p16cbqDekJ+g1u6+nz4sCDgYgrXZTAksGuRQ/YI/J1avXsLHOBjEG6kU5pQGb40OqV5ieF7kuOiPbKgEDtrm5OYyPTWJtYxUbjU0JJKuTE6jXe1hYXEG7E6He7IhcbT7PJmcT0JlsZ04arLtBLD0EXsSG664EkmGJ52BcpcOcUQw6sG8vbj92GLcdO4Juu4WfPf0TlNn0HPTx+7/zu3JdVy9fESoVjzExPoZLly6JApShcVjZWCcgMbQm6zhss8nmOilTa7LNnt9DuTKBziCH6vgcFpc3cfqtM/LcsVI0PjOB3bt3Y/H6smREKBHMceI6wZ+pZsEvl9Ki81kC8cDQm1g9e+LTn8STn/40Fhfm8eMf/VAM9pqDLjY3VjAzXkE5ZABrTdIskL4ZYOfnNDtdCZTd6h2vbRj0JiiJAEJRzP+kwTfME+ni9NmzuHxtCYd37cXFN9/BWJxDlbLggz4KJR/dXg81rwu/n8egFSOISEMsC9gY+Alq0+O446MfxWazkXq5MCAXYYZ2W+7P8tuXERAMk9sb5BCWi5iYmcY4r73dwqn1DZHp7LJnxae0Z4QuK0p+glLoYWBVgjgO7L2QdcUGeXJ/pUfDPCMEyNNzO0yvBSCAukZpctvjwGqGHMe+R15EDwP7fvEIZuO17ekQfxBqtVOtrmz8W3h9BNISiNLfJCymdDseLlvhcCV++H6+l1/MqOmcdQGHzEuHUkXAoRK9Kufszq/smq/XsiUpYdeV7Soco4JpXWtEQtWOjzsXU/BgVa6M4zJ7BgwAMWDKSkSPqNDqsba4no/YlEiDGLX36Ptdym92LPRwbkJH9yV3nHQv2G6PcY/jfobsVRnO+ta9U3Rzb6CabH3NjZTbIYCjd8LQaV7fx2TO1TOX8e7JZ1FfeRZ33d3CPQ9EuOdEgFq1Dgzq6LX6KDNz6/fgt9bQbXWRLwfw8wbIy+1iNGrsJgRPUH2PTm+JZ/yVWL3LoYMcWOH41QPdEbfxt7/6DY3ACMbjlk9ioZhTlGp30jROvp2wbY0r+sDrwysHWG8N4HE/yxXRjavw8tOIerM481oOz/90FW+92cbk7vfh4ENPYted9yIojO7N+g1d5raHvRXg4Npq9uqiUKqYBHv11ddx9Oht2LuXqpk96eFjHHHh/GVJBN53/z3Ys2c3Wu1NBF7/vQUcf/Df/c/WqIhOvR30o66hT4h2u4f1zjrefeMUkm4f07Upcb/lidNhl1lCNnVmwcaW4NmqFclrrGu2LFraLJ3JgOuClgb5dqjdTcFdkFxK0qgFN59xws3eueyCmV3c1Qk7Czr0HLZmkIfGXXqcUWDKnSSUos0u4ls3gKHx06hzIOBg+bhYKaM2MY5iuSpmhY1WRyZaMTFyl/peqYCoGRszmJWc3NMg8UUaNwhDtKIerq+vYpkN5ptDQzYFdwygCZR4HfnAcPXl+JRplc152AguEnRO74xufvoerXBowOreH76WwCl73e5coHu0/D02gQlBT6VolGPYMLVZX8Wli/Oys4R5Q+Ngo2eSROhHbRRCI1+X0kQsJ5zNxwQcnVYPjVZdaC7FsYrQWeYXVrCwtIEBFcb6rLBAMunUpGHVgPGS7zGoD9D1eij4oXGL7cfiT5LPG3nWTr8j5pik4ZASs2fPLtQ311EO6YmTQ7fVwt69s/jsE0+KohRBRsRqzaXLsoi+/vrrAq5cwJEGIhY4kYepz6PSVwJLQ5PrLpHHX0Z/wCepiGvzS5ibnsFEtYTW5iaOP/oR8at45ZVX8c1vfhOrK+sSKDITQsDBKhK/tElYM9j6XOQZZIch5mam8Kd/8od4+P77ceniWfzD976LHXNzmN/YxPrqImYmqgI4wryhBlqxtS2P6yjwIQkSCzj0OVLwKKpjeVO9Y/9GPmerLb7pRVheX8PpC/MI+jHWLl3BJIE0wSdiTM9NodlqIVxZxkazi/GZffBKk1hpd9BKYuQrBczsmkXt4AHpf9AeBvZACL0wMMF1OzJN03wmAp5LKUS5WkLIBvpOE5uLdHzPi3eR8G1bTVEmG/TqKOVZ+TDqVxzPVOHbARycdfxsAQdxIk3zk1PT6XtKQu8LTaM1AZ2Ynw2rtqQTCD1LVe6snC6viY7kjaahrBGkCVXNyxnPkG5XmrzDwIB0uWar8Kb7B9/HazbA1yQ7jLKZkY3mfeM9HQU4+BpxyI1ME7YmSlwqGY+vx9ZEja41ur64lKBRKlWjkiBu4E2br+ym7q5HA6roUbNfzSFt1kWNc9XT6IZ9LU1ibaUcZfcnUttu9tUfMBW09cs9P12zs0mdrXvMsL9x1H6Vfa2O7SjAccO5OCaL+rftAEf2Hsq5uEIzGQZAu9XCqZMv4J3Xv41q+SyO3+nh4fumcfyOWXhxF1W/C79zCflkFX6tgKS1iaTdNH7ejBc5tLbwId8S4xwtxY0gQMDqVNyX3qjffv1/cwRuBThyRQoi5YC+D3R88HERmjexJfEHxRhDH5tdIKztQeLvwXqjgtPnmjj9VgdvvNiDn/y/7L1pk2TZcSV2Il7sW+5ZlbVXL+hGr1gIAgRADEAaCXJIjmxsZJJsJHFMi42+yvRhvuqLfgo1pg+SyWSmxbiJ1AwBLiABNNAAeqnq2isr98jYI94mO+7XX9x4GVlJGHsw4LCjrCwzY3vv3XevXz/ux4+/gksvfhU3P/tV1NsqvvPz8rgIcHB/1sCONsk8POjiD37/j/Haa2/gM5/5HD688yM8fPBYBGTYY2x1rYV/9h//E+xc2cRoNBA2xcea4SDg0MhRKBsko7SmiT+ZjPHu3R+iEMYohuT2l+QEqCATF4EyC/+oDuE4+FJLkOPjp17KelmGQ6QalxRDZ06SS9ebk+lvBuLolOY64f5EsBvBNh3LHJXsOSdjlZ9E9jc7YfvHNqNo52GbrEXG80Z12YR4HuDIf54RTz8a5YMHiSAXy0JV6ayvoVwlP3wsdTfcXPl3NVKHj/fGCjZ5v1XatIRqYSK0FTpj3NxmaYLDQQ+PT45w2Oui3diRSA8dZt77QBwHkmQ1ulUrzgEHu73qOMwBB2le/v21jc9+MgO1kLHwui3zc7Hr3eFvcv4cKLv3jwZ9OXZnpY1GVaOuPI+7Dz5EvzdGu74qjW60gJnZGIITdtKsZU3+bJwZ0SXYoMTq4f4xRpMhGq0WUA7w5NkBDk96mCUBhoMJ1lsdxAkzBczlKeihA8mCa3KI49JMmsOVUUEVBBJlGb8omUqWMC4rx5KR1PX1VVCDvt0oo87sSxSh1azjlZdelizK22++heOjA7z7zg+kA+zu7q40KzInLE+pkihrOsv49VY8Tm19cxDDEgMMDZQrTQxOp3j04BG+8eWvoFUtYf/pI3z669/Em2++KaoWv/d7v4e7dz+Sz9LhpOyngRjj7NOGmAPKn+VqJHUZ7JL9u//5P8fLL95E/+QIf/SHv4/VzgoeHg+w/+wxttba2F5fEcAhndorVaH+WMGzP4f89SPn4WSBzYG1+c05U2vWKb6GRk1/iqPLaGWxIHTROw92cfR4F1G3hyrtXDTD5e0t3HzhBu49eIDTu/cRtNbwtd/5Z2jfeBE/3t3D8XSMCWunmIGYmYKX8D6yqD3XBq9/OCSQZxVrhDKzJ4gxDqnUlQpFb4W7HqPoSQFbm5uoBsCzB3fQO3iMiPSQkvYTEdBiUXRG61wGiO+fzjTLJ7QAzpl2B9uXr2i/JPZCqpbld/YhEbta1HoKxnqSkOdElSunLOfkfAk4uFYKxZoAYtZw8DxYhM7xlznHSH40pyQKKHJ9H+R8eP8rSlPk8Qxw8H3LAIfFkCktzIdkW+M04yDTXolilgMwYh+8PhP829ZAZl8cRVPe62SF/RoOvyA9vwfIdXpNHvkd/nvkHnh9bqQDvWR7FSTI55kiyomqLO4nzwcc1jjPn/MLe6HVkGSAZ1E10epcfBtr12Bgz+ye7WH+sfznfHBme/2yPhq+M1bIAY6zzpru//452fnIT0e59a/Zzk/OBxUc7T/Bj7/7p3h27zvYbA7x6osNfPkXb2JzpYuNDhX37qNaCTGdnKJaL6ISRFJ/yuw3G0bLsnKJFjZqZHN3KeEoAixRk2DRJ4+fyxFYBjhkLlEohXa+TBuXgn3seBtrzRqCek2ChWy+O2O38eoakuASxtEl3HtYwN2PYnzvnSM8eVzC1Wtfwxtf/Ca2RHzngrX672GELgIcrIGlXxeGiQRXi4Uy/vX//L9iPKLfrvs498vr169ia3sd6xtN3Ly9jdH4BLV6Ecm0+vECjn/6X/z3Qj2ZhKRGJFhbb6HequLgcB8PHtxDM543nqNBVcPgpUE9g+JHVsxAWGM2437rPfHSpF5Ra94wi9H2+mAsM/j+huNHSOz41KjPO/G+0XMS3Vl9Ca9MNmPHHZQGXEYZcqlx3yAum2P+JOD36N9O3jZrfueassUqNcpjGsXAzo/GnhkA4acXC6hWauoozfScGHG8fHlbinv592xKB2ckaklUE6KTMkkScXiIEaiWREe1XmXNQ0UcjhplXul/letIgzL2j0/xeHdPCkjJb2fnVmajSsKLdfUWBJaVkkRxi4U5lcfuTzb2HEeXybJxMuCQZTi8Nbxs8dBZ4kOcn4KCJ4toS9S2VMCdDz6U/g07l7dFCpQOLhvWUOJt90i7UPuF8v55skBeaCAV14OjUJAiYIINOmIn3UOUq6SoxRiMp5JqJ+eeDb3obNdc7VPIXiXFQIp+CcglwxIlqLEK35tTMpe8WqZpSrpRCQnlaemINdisriANK0tUDKsUUa0E+NVv/BKKxRB/85ffFhWip48eo9ftQ5pnepSPfISSqkTZ/KfeuFevxd8r5QnGcQXFygqe3n+M6+sdvPrCLTw77kq/iK/+6m+hVanhz//sW/h//vSP8eh4X6R9k9EU66U6ClENqAUI2lXpph72BlJfElcK2B+collrohEEePHaNfxn/+U/x5XbV3Dng/fxgz/7FtYrDewOJvjwzvvSt+Tm7SsouEaezCjFHAPncPC6/Ggtf5daM3a7d5QyczatTknue7kg2bhyWSlzzOJxzpBexfn0+GiE+x/dx9H+AfpHJ6iVSlhv1RBNB0Lv2rz+JtautFFolfHZr34d79/v4ekes14hTvs9hFEvW7usbxOw5da8SAkXNANlzprvCIvjXGshpjNfLuLyekfEA4rxBN3DfZwcH6LErITzxHm+VHUTsOieTAqaiTbbYZlC2gbp1bG9CTZPTOMQ7VZTpHO5Ntg/gyDE+igIRYpzkdmQqtblcM0d9gggCxiNYwxHM1kT9UYZlQbHL0E4mct2Wydvldx1QKSikrUGUq1vBteuUO0qGgQQm8vCeap3OSUqs4m+7bBAlH2/FAc7ryNvP8ShdrVVAg5c0TyBh90HKkots1v2HKPez3tYwEn2Ks/pt89zTsjDARe9Tt1T7ffnfT+FBPS7tFcAewbMmQLk2GldEhscyv7n6LnyO3un5DrBL4AVd2BbP/44ZPfPBGRzY2zXagFD+6z/k79bNt23S4uAYTHDn7+XUTLff/1g2/z7nMBtmmDv4UPc++Ff4fD+Oygnx/jC59fx1X9Ux86VE5TKQyRhH7VKiCAZIA6PUSyMEBTYN4cqjcK4lYdlOihwySJjBio+efx8joAPOBbArCgzUiGc+3KqtXEIMJ4mmMTsIN5CobqOtLyN3qiFvaMa3vtgim//5TMcHLVQbXwKb3zhN/DyG5+TnlM/r4+LAEcUkxIYCBuBfcL482D/BL//+3+Amzdv4nOf+6yoalKhlNmQwfAUKyttHJ/sy/4RTZKPF3D8J//yX+Hk5Fg25CuXN6Vp2cOH97H37Ino4dcSAxzmOOlGrSiyKFw238HMRzAYodfHHGT4vwcOsJyNfLiPUS3gOY37fCckPynkvHKAwz8Of5dopyfTy5oM/Zx+G6kv881h7rzlHTu+d9nNzwMORk3mRp+ykrWMiiAqMF7RtDgvIqRBmKDAhfsjjTgjhFRKqldVLYj1AuxELHJuFLOUbFMgBauMjrMUjs4KFanKAWkYTBmzzwHrP0qYhTEOuz0cnQ4wCWORJWV0Sj9bECdYoKZramaAQ6t0Fh8L2QivMeSyeeJUlRe+wL9HnD/qJDv+uRdB5fu6JywUnAoVl9mATqshAIsdv3efPsYo0qiuReTsPtm5sDEbQZxs0GmKar2uMqedtij29MddxBHHo4BKtYlStYFZxLqZWABGWTJgNGSknpRks+K9IkiRe+nmn0/98wFHGsRax8I5l7D+I0FVgICC0KCQ4KUXb2Ln0iYePfoQo15XHMIP33sfCc+B3eGNg59TqZJBJWdVaiPnDTL9PikEHJOE/RoaONk7wBu3r+PqpU08eLyP6y+9gre/8g0kkxn+5A/+CP/2L/8ch8OeZNDYkXuj1sJquSViAqV6BclsitlgIL0jRqydGRyjiAqYhXr19m38i//2v8LVF67ix+/+EN//s2/jcrODRyd9fHTvDtY22rhx87IADrseznUWe9q9WQY4Ikoze31IeK1Gj+PPak3VwkSpilQ10gFZb0NtchTQnQJPHj3F3Q/u4PDZIcoEkJwHFeDWrZu4+cIbGCcDTIpTvP3lr+ODe13sHkzRo5jC/q6sOZtLohXH/jUuq6vzyd1HRzmSrJOjIAkNLVCwyRXOxn2k03FNso4nCmcYDbqYTsci1CFCCC6bL1Q2KdqtZWvD7KRlAAgomivah0fa00ShqFYRsIpNYc+PSmN+/s68MThhoO1kMMRoHGI8ijCZxZiGEaIkRKkaoElqWKABAIIG9qBQOpuCLAuUGODn+2jjJFPiAIc18DPAYVkqCxAYiMzbYB9w2Jq2ebPgVJPKRnqM67auRfNzW602Ux++fbLnnGjqGRuXvZ6TWvffqHuk20hcvwk9xnwPJQjy97f877HMJQdY5Z3aFVkUlPz1LdkWlynwhVQ8dSWzq/742Dj64+yPJ4F5HgT4+5wBjvy+auPgAzL7Xv+n9QnKj2cGaBzDwA/6+eeXLyqOwxDPPrqPw7v7uPPuX2Aa/Bt88et1vPWZK3jh5iaalQkq6KJZGSGZPkMxPkExHQp1iuCU08SVQOmtI9XwkwzHufP/Z/KCz2DKgb8zgEOAhjNkBSGcCl04ZDwlqKJUW0FSWsFw1kZv1MGz/RreefcU7/ygi4PjBmorL+OVt7+Bl9/8AirSHuLn+3ER4CCIllpNCXIwk06mS4y//s53sbv7DC/cflVrXbnvce9FhDfeeE25hoUE1Dr5WClVX/mnv4tWoyZKVM1qBcdH+3j68AEm44FsCmqI5upB1hjKjKZPozJH04+4msrSQlbDl8pzPQLykZds82BDutyG4P/tD7gfATGjREqUb8R9o8vnlwEOPm8Oog847ByXRWvOm5bzPhvuPDzAwahVIJSKefM2icp5ylfss8H+GnyeFBPKmrY6dCJW5f6QgjOdhOJ086y1QJRKOk6KUpRzXEZEMh10eJTeUa1WBHTQCTjsdrF/cIIRG2lV6tJrgpxxZjjo7OQzHKQXMcORBxz5TZsFzvkMkTmQvG4fcPhzwO6TZciUB59mnYU57wgITo8OsbLSUVqUCAFVMZmO8OzpLrrdY9TaG2dofv78YTd12xQJKlhLcfnKjkQUj44OpAYgDGeo1hpYXV8jkQaj4RjTqCCqRCXpLM2eEeQbl0XuVMCI1J8Q5PkRSd0exbliVqlIgg0dVogjyGxRNCF1pYR6uSbf02pU8cbrr2E67uOdd/4S650OwtkU9+7cFZoQMyo+4DAHIpv/JCu7XgHq1JljpQCkXksxjio46SfSYPBLb7yKlWYN954+w1u/8GW89uUvY//hE/xf//v/gR+//x6mSYTTky4acUEyHFdba9I0UrJ0sxDheIqonOIAUzzsH6BaW0U6HuPFGzfxX/93/w1uv/oifvCD7+Pbf/BHaKYBnvVHePbsKbYur+H2C1eF82/Rehbgyvx3tQHnAQ7LdviKOkYZYx8Mqqfx/JjdIOhg3RSNK7/35HQkOuTvv/cRuicDcQbZYZUKWl/4xc8jGUc4GR6gvtnG57/yDXzvh49xeEKqUQX9/gkKpbZko2QuC+/bZZzsuap25vbXtV+HEEfa6Z5AMyW4SjQix3tLat/g6InMc54rM3fycN3M5R57NR7zqL1mfeR8KlVsbW1oNoNZNFbq1CqoSo0e6891XQlQKDvn0mU6ePxJMsVoNMVgEGLIJoujGcbTmdCyuCbbHQUs3NQmY81U1Gp1zbi6zKwA5yDIMpMiFyw0XgUDJtsoa8bLcPj7yTLAIcDKyc7KsDgwZ8eTz0PnpjQaZH+TmI1sVWSB76dCi78/5H8PLohumqOe3/jz+4zPCrBCcb6HFZH59y4AAlfDoSpLtB+WUXLAw1f1c7V0Ps3JAjX+/mTgzsbM38/MNvM5mUOuBs8+nw+0WU8Y36b6x7KM23n7oyoFzR++7yC/X0CpXaZyxW+bTUOc7B7i7oNv4+7TP8YsfIi3Xt3B269cwvXtAq5tASu1IdqVPkrJCeLJIdKoh2JKFU4ntiHNkD+pFz/33v0sXrhApMoAR7aGpADH0fRRAYJ1zKIGphF/XwHKWzgZ1PHhvSk+uDvCd767i+FkA52t13Ht5S/gU299CRUnnPOzuLy/6zEuAhwS/hT6LQPVFWG/MMvBPe/unXv4/nffk7rTKGaz0lD2x9/67d/E9evXtCYWg48XcHztP/1dbG1sgsXVB0+f4nh/D0VKO7I/Ah08Z+Dkwlxa2Dqr0qCbE+AbMT8iYhKpBjh0YsyzHb4T4UdJsgiWx946a8T1dtnxfMc2Swl7nfXyoEYNvktZu4J2O5wBDlII8o7wTws49LxdJDSX4bAIT96Q+9clkXJKadZVqpWF4XxONvnhJHOoDfzp+ZpErTqYGuUrCoBgZJzOhhaQV3F0dITjk1PMYm7gJXFiJAropAEJONg4zShV7GOQlopOpWyxoC5/j1h07zsL+XsQOA6yPZ//ScAq1JSckhcBFrnlVHmSMalppmg2m2D38RPpMSG1K1XtAXHepl4vO2WqQkGUcy7tXBbnbDTq4bh7gnqrJo3j1tZWUKs10R8PZTNjw0TpNs3mb1L0m6BYqqIQVDEL1TkgGGBWKduM3S8GNvhnqRghFkBI+lWATquOyzuXsLm+KVEJOscba6vonuzh3XffkZqpRw9Ip+qiXiHVSx0Qc7bsdzum8cnVebN7MaeRNOtFDMMy9o5GMpc++8oLaDeq0ujx81/+Bl764ufwwfd/iP/tX/8vorpEpaNxf4Dtags7jRV0ZqHQORgJDSgHGoWYlIEnyQgf9Q9Rq6+iEEa4un0Z3/zt38DWjav44IP38N3/798Coym6cYzhsI9r1y/h9U+/iEaTyldKTRIfy1Fi7LpsfggAjyL4GY65zTAufVH6BPHcWEvA+cAMB7O5HFd+F4u8J9MIH919jJPeFMMxnekCPvv5z+Gzn/0sfvQXf46TwT5uvvoiXnnrF/AH/+9fY2+vrypo8RgxqnK+dGC5TuQ+hPM6g97oRG6F3R8/oszf644gLo0jJfqeolSpZX10WgE7jmtmQArPTdXO2SXKHkpWxUXxzcEUm+E6ZdPZ5hphfROfDyfaJJPSiLRLZoPZxE8yPwQiIm5QRqWZSrFhbzDF6elEQAdFEQg6RuMpVtfrToI6kCyrAgZPyts1bvVBo/W4sS7hBjgykEJhBxb8OyqrXcuCI+7AxXmAI5P/LigwkmySAxws0Lds8mRyftG12Jxcn6i8g2AO+jLHwd/PtJmY7lU+4GB2MLMPXjGqfZZ9dry8umbe6RC7SG8pVRVC3jS59+7LZL3QgpdqC5RLs6O2X/uAyXf2bZ4ScNjD39ftOe4Zvn3Nj8MywLEwLg4dLY6VXoUCDv3GfDBxfpznF/Ayg3Tn0V18+OAdPH7wHbQrh7i+GeKNF5v49K0qrq5FWKuN0CyPUCkMUIgHSCMS/mmTYyCIkfLnJypVy6b4v/vn/raAQ1aJA+8iYENORx3D6RpQvoVicAP7BzV87/t9/M33TnDvcYy0toPNG6/i2itv4NrLr6JSVYXOv0+PiwAH1zF9I9ZWSg1KqnsUA9cSqJsFGE+Gsof1+z2c9k7w6quvSt89BroqpfjjBRz/8n/8n3B8eISD3V30T46RzEKhQPB2EXCwgp8FhXOjqGok1HUXo7VkIS4aD432+oDDN7i+g+lH9s34LfR0OIdaZYNuRtQ2AYnQPAewPA9wZDjlnFb1y4xv3vDKdTNi6XpTyE/L9jkQwiIe+5x/3pljwo7BpQrYF4KZjVqtIY7WaKJKMUGidQ3MVhgAtA1aNmxJE7t+KU6TXxyRmJvuFP1hKFJpdLxYIxKUKyKLyWNYXQMdKTZOM4lihuQT9geRwpCzNTL+giVFxd9Qz4AP6j55spELdCzZaNRZM2lMqUuZTEQlic9ttRsCmoSigRSHh4dSTM3PrK6saedk9/CPbcdhA0tR86rVcOXaVdWnDkdCyaJkXLvTRqfdQqNdB9P1zHawu/PG+hZYcUh/kQ7Ms70jDIYzsI8pKVcC/opB1gk+4+E7UjgzTYxWVkuhZHlsL8ucAAAgAElEQVR4nSurTdy6dQ1Xd3bQYHFbsYJ4pvU/VK+6e+c97D5+jPd/8h7hnzq46byGw5xa26x1o1ZKVT6zYfOwWSujOwKenYzRPTjGdqeOSqmAcZTghdc/g1/6zV/B/Z98gG/90Z/g6OAQszRG7/AY26UGrrTWsMFeFGT2MIodpcJ3HgUpHiVjPBidoFxpISDlZjxBvd1CUlcKYHEyxU5rDfdPDqW+4Oq1bbz5xqewvrriunAzwEGayFxi2Zwjm+dC0Zmpw+xfuzmq8rOs4INrgL1axImWfjX6PCmDpAzt7dPYjrF/1MOVq9fxa//4N6Svxff+5I/x9PAxbr58G5s7N/F//t/fwuFhD2nCiP+x1EiJ80qwzuO5miWhc1UqaEg2Unu/ECBzrVlkX+zdjDKxToRB9LGooFVBq7MqtL7tphZ8UzFk2O9rBjNwdUfsj+EkZNUmm22eK0ZxzvP8KOe7trGRZa35PNdSvap0I8sG8CcbTJqjWG8xO1EWedzeYCyZjtEkxmgYCuAo19W+EIBR/Ywb12ikTRj5XVyTlm2xNednOCzzYcESA5smdOHbkucBDr7mzwFT4+MaM/DBXY3nxfVqWTRJ4Oce/v7F4tLnPfwMgr8PmU2nw6zPzxtwWiE43xPUzspr+k5EURqTacDEgjc0u3aOFalBcJRRlxm3MZegVKpZK1s79l15B94PWtjew/dWPMCV3/ME9F9Q33CRQ0Tfwrf/+bE2hoG/Ry6+5wLAkcG1FHsHT3Dn/b/B7v2/Ri15ina5izdfXsert9u4dbWGSxsUoekjiY6Qpn2UimMUij0UMGSP+jOgY+HIMg5UgJO047zOVfhYbDboCtHPgS5K3XOfE/qd+y7RRXTH9oKnZ+asO6wdR1737k12fDuPC3/KhejcM1agClH6Oh5Ll4YU3FvdmXu/CKTQHZIO8Pq6XC33DspHGyDneuEVi39EsRr1Q/VE9IesKftdhCC4x3GdVJGypiklFaqKGKs4GGzi3uMKfvzjPj54f4zjk1WUGq9g/cancf2117B98xqCZbzu5676n58XL1pfXMtih9nslQGuugb0pNdVrZnVSNNG0tcmyKB9zgRYWJf6cfbh+Bf/w7/C/fv3cbC/L05ltRwgmrDIkMWsZbATtT2MRmUZDjWCfuOjeeR0biDsuTlv1b5Hv3fOgV4W5Zgfe5HrmkWAlqhz2Gd4M86TtbXPW9G4LRDDJ+cBjvwN9v+27/Svwwr8sujyguw40whznXUDAj4FgypPVA2jEhUjn5wo/eEo28RrRY3skyIiwN6AjPTFSKXxl2zGsmkFolzFKDWVgOgA7R/1F+pGrBuxOWnSWdjLcMgd4wYWqEHMyxL7Y8/fSSnyHwYKM2ChotjnZkEkqkvHykVsjUrFcaAjtlJR54qBNl7P3sGhgqeqRl5JH7MNVOYrI7jOMePfjHTTISNdirUbjBSenh4hiqaoNypCr6rVKHVBgMYuzi28/MKncOnyFZG9pQPY74/xwZ0H2N09kgjwcEJhYnX2/c3bopIEgSy4ZVajmg7RbDfQWanjys4Gbty4ijobxLG/RAxUipqhYQHxR3c/xP27d/D40WPhzheYcaRmfK6G48xm5CKnBjrYEd42edYrnAwTHA0iHO4dIhyeAMkM07SIxua2aJQXJyEmvYHSpqjrPRpjPajhemcDlXgk0q2MppZi1j9AerbsJWM8nQ7l+tvVJkiiHSYhpiWtQarFBXSCKg6nA7lHG+ttvP7ai9je3BTbwznHfzPKUrr6GovE5wGH7yzx2g1wyOcY+RXAYbQqvWdSv0R+akJ1vhDDUSSA8eDoFK+/9Ta++c1vijLTX/zhH2L38Cmu3L6OtNDEn/zpd4QHmyakYh2gH06yIl6Z2674mY0G6TTHiQYLOOcIkvnfNgGdj46uGqjTz4gsN1sBFpUarm6vSwZamgR2j4WyxbQ3AY7URuQa73EsrEibxzHgwLXK4sfO6jo2tjYliNTtdrHWqcr5ca2wkJyfIeCwDANLCGhbSmU2fyritD/C0dEAkzHJgAF641PZnPj+dmtF1up0OsuoUXQ07DwE4Lnz4/sMeJnwB8fDZJV9wOE78mZbDVyQEuY/Z++1dc5rMltDGyEglfRHZ098wLHMfnvNhZZ6Gfl96Mx+5TKcmUyueEyeaIoTSThvzQapikyIuBjnsWR91CYLaBRvzSmMOTvPa6OjzjEaxXP7kB9HH8D5a2ghgGfO5jlF42xCmbf5/rX4QGfZANp98PcA//tMmS0/rvPvuhhw+PsxP8fA6t6DB3hy5z08vfMuVuoj3LpZwYsv1XD1RoIbt4oolA+xuUpZ3XsoTp+h0akjGk0RTUJU2wEKcYois8sOsBpVVmof6fwykBgUkUQjpGmogVlj+7i+gtI8TRpcsV2J1hukSRkRi5ppY5jdDUjfZNZQWtippK/53tYo3ftbvXkHFZxTL2Prnj8TH6bDLnPSfUn2U2s2pYbO0coMSJizLx9z52D9E3mNQoZxcsPi66UQVb9hMcWMDF8R8ihKL6/CIEZ5lqBClTxWYpYCaYw6CXjsAsr9EKVpikKtBEr4pTHVHSPBFwx0MaFaKrVQbl1FNG1jNGxgNuvgye4Y9x4D332viA8fBajUr6HevIpLNz+FF157E631lXmtx9KV/ffjyYsAB+8FbR5tvASoXSY0E+oISKXSjK+KF2kwi//5mXD8MWc4vvCrv65GPlIdeDHOjl5km4IaA+vnMO/rIPkN5xD4t8cfBPLC1LCdBRwalVqUDTzvNuc3A3+TMSc279iK83FBDQeLqrMF6elv+YDjvGyGLDivask34Nn5urHMGvh5UQqRj2Whsdv1ZKNwDdzEKauxXmNFOIWM4nNSMLMhDosoL5VRDJUqI9cgKkSOp++KhKsSRlATxRoFmqzJjCo7Q+HxDSfK3zZngOew4LDRUZHiaKVUyUbPyBZ7brjX8vfGHGBxLjzAYePjR9eoBORvNmfHUJ0mnSua6TBHhePTSCkpWxAe4tFxF5NZKI0P2URNHBno+22M84CDQ1et10SZisDupHeC0bCPZqeO1ZUm1jc2JAORJsyCBLh1awM3rm+jUb+KKC4LJ74/inDnwwd4dsAC3wS9YShUJwGQbn6Y+pmuLarnMDKZoFkco92p49KldVy5uom1tQYKJTrhvKdrCNAUcPj44X1Rjbvz3ocYDkbSBVyczpICEn/M/c15Pj/1fAg2sogoo9/DIY5HKQZhGcNeH+PeMZJkjDioIanUkaRTVBPKH5c0Wi2BpxSNENiudzANu0goV0r6Bnmi3ChRxGkSoUvp33AG0taKlDctBUgbSm0pjkOUZjGimtL8mo0yXnvlNq5cvgwiLZ3SpDxqBswcIlvr2VyInPyoWzfmwNg8KpAaSkqhUIQCidiSXiXzgEApiDEehRgOJxj0pxK1f/311/GlL/0iplGIP/83f4WTwSG2dy5jb3+A73znR9hYo8M+wHC0h+7YUXYCdaDZJ8UABceZKnd2D/x1ldkq10nc7gmfN6lWnmO7vSJ1Re0mN9IZQhaQO7oTsxtlNzY+CLOIPu0FRSJMmpRzkUGLre3LqLfakimsYCJ2hpEvUqoEBFHynKCMdVGsBSvGUnxPxSyKS7DuhZkOClsdDwaSrue6ZKda+R4qgTlgT4lbAxS8Np8eyXESUOYab/J1H3BYoCFv133nuOLEGfw1sOC8OoluOXasNDxTqdLsxPIMrB3zohoOe19+48+c3KwuZp7h8DP8lOVYZv/s88x/iDyrk9ylapvMI2ZFhUKiEs8Z8HEAL3KAYxjPC18vck78wIzNR/oF/jX63yE2Z0kfrWXHyX/uee6cv9/mZXV926a/Xww4bHzzxyS1cNQb4smdD7D38CfoHf0I5co+br5UwwufWhHA8cr1ALcuFxDPjhEUmOnoYzTcR73FPTEkmpbAj2StGD9kfVCo+1SSJqi2yggqjMyJUoG8P40ol8y1IHotcn/1JSqpcadg8IEqkpwdEdKCikoo2HAZEwMedPizQdFfNMsyH52lI5QByfPuBIVziBzOeT3LMOgtEMDhEjTW00SyIWKfgagEhCVgyiAPT48CfiGwVg9Qo08xJh3XZUAqVDmkxxGImHxxHCMlbaBcRkJFznoDSbGC3jBCo72N6ayGk24JDx/P8NH9GR48jXH3Xg+Hpw2sXfoSNq+8geu3P4Wrt25Ln7H/kB4XrWkCCM5FzZJrAJATlbZVAkFOpEUYJJTzF+lxDVZII+Rw9vFmON74wpezPgSMUvIhzie5t4mlcef9NViMLFQA4+km88Z/frRnbryMUjQHHCYLqMc6e/v9iEQ+ApI3Hv7mbpuOb8ANcPifW/h+68PhFta8WbY9oSvLHLr82Z4XoXke4Jgb1Fhays/T+8rH5/jS+eX/arMFSjfS6ZTi0VJZkCdXuHSQZHcHV59BwMHCU2v2xrGlihLlKkmPYkSAUp6Hx10BLgIYKqsZn1m41RWK8yvw4YPOuFGqOBIc75iOP/XnkUohrj/e/mYh18KySBf1zafxdWDngNMHLvN7pAWe/FtqVibqIHEMBIVD1bmOTo7FWWx11tBqr4AbLp3+06NnGWK3sTWAxcNz7OjQsZs2Oxw/efJIeiVcubKF1ZUGytUqKqUUFKx4+aUCdnbqqJZXJG2bRJcQxlWMRiE+ur+LvYM+ophdpkm9YjdbyuQ6R99NHPEP2LuEVLdijI1Ggk6nghu3r2Bnh2nnpzK+VG8rBh0Uk5fw8OETfHTnjhSxE3DwfpYJAFgrUtCiX3/u+3N9HmGcAw5zBumszPoTHI0S9KYFkM8e9o/BQuYoKGNWqqGMiXRJp5rXNJwhLgfSuTs+GaCVBJiWJkjKZUSMnCRF1FL2rA9ACYNRgVlSduhmWryIqFxCVA1ELrgcpWgXqzhNx6LkVa8FePWV27hx5QrYPZ5giqCLCcDnAQ6+QeakA5U2FjZ/AqeiJ056SalVBB0sTud8jLjrxWzSx6JnzsUCdra3cfXajhjmh4+76A6O0ey0cfejp3jvx49w49o1DId7ODl6iHLrmhhzkXelAzMaIXS9QXhO5XriBB20OSLPj3OYD87jYVJWWgGlellXIhFFne+MRpVqSsliU0iutZOTI4kO8piioe7Wlznn1iSP18v1wrXLn8yWSFPPCXvGlHH56jVcuryDk2f3dJ1Xq2hT4a1albmpx2fTxCaKjKIHMYpllY+OkzJOjgc4PDpFWlZ+MAE/azh4Hq1WW21XtYr+aJgBDn6nFYVbgMMHHHydY8Mxsj5By2z68wCHb5/5Pq+ESgCHBEw4Qx0g4pzP2x0/6HGRLK6/5/nHzp4vOaDhVKp0bc6z2qQv257rA1KzlXVHKaRfz3vJjJhmOQgOtU7MBxu8Zstu8PdjengeFdkfz/yeZn9L5szVBF1Uw8Fmk/ZYZocMYPp7qO8k5fd6u7d2LqVydSGoZ8eaf+5vBzjyY2B/M2vHx7B3iuNnT3H45AEe3vkRxoMDrK2WsLkJbG8nuHw1xSufquL2LZqFhygVjpBOj1CYjlCKE5Qp0yKMCmbUIhTKCVBJEU6VdSytqyyTT6MmIMU2BTqBlFFiPxx10F0ZAvPGSBJ+Oz89pxdpXsK9cSkoIApg9osqlEt4g/aZ8wBFdm7uHAXF+OjGpU28Ohs/88FPCY2K9puJCwJleTK1ZI1ev/3J8SkTgGlmBbMUsylQrAYYi9R8FQkLwAubiNItTJMNDMYN3P3oFPcfDXF0WsL+SQFHvRLK9RtY33wRN6+/jKuXrqPR7qDo1SL56/Tv++8XAQ7ZH1MNunKwWac6GPQkYME1FIUFlEtOWjvL/JI+7wBJcfTxAo7PfulrWcrZN7yZc+hk8cyxNmOcGSsqFQm1alFOVhY0Ea6jZNnnMiqNdVp1OuhmAHwDxN+N0pWnOsn5cMK6CIv/OX8SlZZoo/vXyUVp12KOsW8ctV3M+Q+JbnhFbeYc2XcYoJKaGKFc8KRFfkejtoWSSGNyk6DDSwPbXumgvbImDsmorw24rLDSp0vIeSeOt03wIJK3uiGxdoUO5SQZOYlWoHc6wslpD9MJwwv8XAlRwWps9BrN0ciKLj0JaqMEZVKP50gB++NLpym/wdg486fV2PjzQ+ySdcpOi6jWypiMxuLYkIdPRyaMtMN0tVSVmg0WifOchRriKEaSoYtYLMXB0E0+LSq1hsaR47rZ2cLNW9elW/j+wTORIF3pdLCxvopalbKqXHwhXnipiZc/1UKxeBlJTKdtjFJpE6fdAE8eH+HpXhf9QYLxlMaRMHde+8S+B5KVkU2HTlAsVIhatYjLGzWsrjXx6qu3Uao9wiTkua4BhRMEwQTRaAPf/5t7eLZ3iL1n+zjYO0KFGQM3RpHJ3ropavco49CyqoT8TN4H4XkpJ1/WVqzRam6IjMRzfEfsUC+FvyY64BUAOy643U9xkDIhieWS0ZxfRoUiRVOyVc5J4u/T2Vgb09WpprSJqztb8jeVuORz3IWyYts5+DeQYdx4o9iYnZLoPJtdsiifmS6uDYnaq7Op66iAQlSUzB+d5SQpolSpS0f6aq0pxvmEwKI7Qlqs4y++830ZO1LOeA9Pu0dYrzXluyTj4kA6gZk5/pQc1IcGcaQhlXT71ucaTiWKIFNeZ6BHMpHqODY6bOhZw/rGJanpoN1gdqzC4Y5CVKbDjB7nW6lsDbCuwmVZ6OjaObIejDUq7daGzHkW7rfadWxuroPa7Xyu3WlJoyihV7ErCeVwpaeJNuCbTSZ4fKyZcV4z654mDII06lhZW9XC+rHStKTOxVHFONd4Twxs8Fz5Xo4LKWf8aQqJZo8MOFtkjmuXD3ZAt/nh10aYUy9gyRVKaqG49eBwKn4uA5t3vs2GEdT7GWCzS/MsoWxCcr94U5VfrpLkssYct2RO2bVGqU4K29UYBEW1haztKpMia9Qp5pY5dx0FUJ53PB6RLDcFN7EsrJnRY8ZRImBkmCggzwNxc+yLjq66LLvB76Ywhc1fHee5bDVPYxROXAByMTNn5xXOFFz7IHFhrTplrfz+PQc/i41js3ud25IX9nT3Gp9jXsB/nPUTFvuAJHGC0WCAvcd7OD06wtHpUzw7+AmC0hFW2kNc3Ynxyu06bu1Ucf1SDSv1GPXCGDV2NU97SKNDROE+ongoGY5amzVZbD7H5UoPvIhCwrxhSZzgOJxJ1qJYIipxtRrORdApRYplSWl4ls8xKWWXBRYoY4BA+FQOGLClQGEMyE83CucBDBuk/Ovip9mHl4AOcWNVYS/DMHJ4tWWh+Cip9DMp0e0wFX0puxCKBEKkmEkgk1fCkSmjzM7YKCHurKNfbGCWriJOLuHwqIF79yK898EAH9zpYxauoNsrIqhs4dLVT+Ha7Vdw7dpNrHRW/17XZuSm97l/XgQ4Lno9v2fkD0Sp/pDEXTZ5Tgb4na99GhUJahM3CglucX2lFxzxF77yjSwC7S9acwqt/4PvZNj7+BypFBnY8PpXmIFdJitrzqUgrJlSrvhYZjQi+l8+bclShfbTVwFaovIh/SOWfH/2nGQFlq9CfX454LDPJ4zeet/vX5s41FSGkrSrfo+drhpdVhfXNOpXLKDebKOzuoIqU4ZJIo7fdKC9OSRF66QupeGd6+TLRSoca6oESb2FSieSGiybYrMsnOpBf4TBaKyN0sQoufOqzA2u3XOfdiR8SbdhWEGssmq8bFiOVmb3Up2F5wMOVQPRiF1m8zypRxaiUuaWHXuVw+ycTkaE4gT9/lCcFEZGDST5zkmBy8U14ZPxozymc/gq5Rpu7FxHq81o8QiHR/siDbexviayqI0andIEm1ttfPq1FlbX2D28hhR0Mp+gf1rG0ycx9g9OcXQ6wnTGsQYmTJlHBY0+ZpkzxlVpfGOUizEa9QpazQCXtlvY3lrFlWtNlOtHiOMWgmAFCU4B7OLpvTLe/eFDHBycYH/vEKcnfdRrNaQC1Elp0OiEbQl5wEEVMAVcDhiThufU5SgP2u+pQ0AncDoNZRwpGmD30By0rBbAa8Anb4rPZjh9pyB0RdSyFqyo2WVHJcMQs96mjHqtgtXVFVze3kS9XkYS63y3GhWbG3LvvO7qzG6Zc+I7TVYITXOp65B1Ca4DNGInH12WSA7VO9itO2YTzmoDnBflcl1USwazLkajGJOoiG/9xfdQLlWQpCGqpRRpPMOsP1QAKwW0mkUyh1rXUXZnHL1O74Nuz0UUQ0bcnQ1hlogUMMswc12FkOxEZ21d6riq5D8nMUqkWUj2bC66sGzzoOCEgTCCbq1hYM1FRZz81fVtyRbSFk2m2pWcjZ/Yq4SiEqwVkqwH50xMdbYADScbKfVk0xJGk4k0IyXo6A9GGFGEod4UAYaKC1hxXlGFS+RpXdE7x8qCKQQfPIZ1vuW52Tq2+crrM8BhmRIfcJi4idpjN98DWjuVWv7bAg7fKSXg8oNkfnDKn+fyu8lxerLvSgZQVSmxh1nnbMKDgjRgFYolybUCOLQuUus0+H7OUQNJSq2SyLXJYXPjZ92PeKcOcCSUUNcs9cRlQM8DHFI74PUSsT3ArrnsAL+Nqe5vCqb44P4vjr3LMvK7zJbLesz6cM2DSD7gYCjfH287l/maPtvd3fcV7Fh2fXngaAFJ/zOLtmR+Lf7zcj+TBEenRzgddPGMojrdE9x9732UwikudSpYayb49IttXN9JsL05wOZmD+3OEarVA5TKXZSCKWbTiYA/7gO8nwQZvIcElfzHfjsFZkKZAcj8elcYEaQIi1OEVMryF7ecnJNYd6CD9Q4KuB37xH2AgGXpwwcoC6BsDjCKvJesP0lJ6Ur96hGlaGeSznoM1p/p6QjZT+jGDC65JwU8xRJEJpW1jEJQQa8/QRqX0ax1UK90ELDoOy4K8WGYVPGjwxgfHBSwf1jA7pMYDz6a4mS/gpXOy7h2402sb1/F6vY2VrfWUWeAZBllZvkI/Afx7EWA4qLXl+0Z/nMfO+D4wld/5Qzg4AHN4BjgMONvBik7KauBcN25xSDZZOeEdRkQW/A+rUach5ysXh4cxF7Ng698kDcO5ujbcex7/Ai6b3SWgZszxsq5BvmZuWAg3fn7x/VT4wY0bExtQVhhTuIKiwkiVtc30Wy3xCngxs3Nt5Bqels2j4lGk6zIU+5JQSOM1pFZG82xYaBGqKmkTBrV6WlfaD7khXLD4CbF6yVFwsbOonZWMyF2rTjvJE7jIc6LBzh4bv7G6wMuPk/AsTCBPUUqvf/qxPgbh21a8jwCSQHyQUqJ9BSR48cSkX/69Jm8NqcJ6eanYIfZCdXhn4rUaopKvSYRfTo9pFJdu3QVo/EAPdZujAficLFweW29g0qZTmqCt958BddvVpCgiyRmZIrbbA8f3U1xfBzj+HQoTmkYMTJfxFSa0aVSnErOrtYLyA6GlFHpMqV8G1hbqWFlrYUXXrqOjbUm4sJDJPFUaFJAF3FSwHf+7BCPHj7F8XEPhwfHiGYpmo0GkpCNB9lN2AGOnKyz1WEFfg0NqUSMaBa09wrn13SiQJiBAc4PeS6cZyX4nN0fi1r6RoxKXsvWlc2JKLaOyi5CR+c/k2xmTYnK9rFZI4v0N9ZW0G43ZbzYg4PdYe27bN1ZtFTX0FlKh+80ScGmU/FhPw4FLJr1EWWzlPOEwgGxUG5IcSyzBkj62BTQGw4wS4roj2L85V//UOhIjNqSDscM2Hg40gySA7HifDllJo6b0QHlIlyHaTpBdi0U6tAJ7Gg+BBzeemiXm6JSx3nZajbQqpZQjMdC5QjSCENPsci3SzZm/v2jWyuOoeoNy7jUm6wRWRMKFJWwCDo4/rQxUTxDrUxRCre+SOkpFZy0sGaQqGDS7Z1KHUyUFDAYTXHS7YusdrPZxkq7LpkM2jRtjqlrz86Pa5Pr2OYQ3yfdzl1jQFvbtv9YoIXzV9Z4xes07jeg8ACHOOKsr5F+KIsZDk9z9kwWQNZFonbSzi8PPmxNmI1jWGFhPSRTxwCwom8naiD0FDZ7rKkipMv2ylx14h8KPDwqsucY2l4Vct4lrIRzmRZSVIhTYwUcbImaBxQ29vJ8ziG1tZPZcW9MjQrNLJ+NwyTS9cUH75GtNV1nDLzMZYfzYEL+toHzaMsWONDAwvND8n6dj//9mc1YImu8uE7Ocrr916X5qBsjUUacJTjY7eLx3V2Mj3oYHT9BJTjA6loX65tdbF7qYfsaVfdK2N6qYKNWRr0YoBRoZjJJJoimfUwnfcSzkdB2a0xXRiHiWSh0UqXdsnA9RRT0EAezhboMq9HQfdgVhFuBuGU/hGHCmhCuD9qYXJZCZ+kC2JtnSdxNIZ1PyLHMeM85VlLIT3AjvC8tQqGfkj1va4/B3nGIIuNXDNRUG4gqDUTFKqYxbW4FndYOKsEKpuMyTrshdp+d4tGTIzx6eojd7gRHYQOPDiMMh3XsbL+NGzc/j42tG2h0VtFZX0O9pT1//qE+LgIUF73uj9uy937sgIMZDh8EmLE0wyPinU52UvbMfArURWyse7KHDySqQzWjBQPsOZzyvLegl4IA+3wWKZ4jdn4/Da3/ubzDu0wWd9n5mIHKp5+lsHtJ5sSeM5Umf9z8c2DK1JxhvsciT1lqvlJFo+HqNarU9I+koDsiOCgWRQbXonrcmPk5RgklUkiKQslFOF2ROKMKZvw5gXYPukJzUEoWKw1dZ2rhA6tSj5270VC0mNJlfvwMkgMcwsN0G4TUfHgP/9r19/n358eIf18ECMMpnQTtdq4bUCiRoslkJCo7BFIideoipL5zIJteooCGpyz3jNeTFoWewkLxlUZHqFSjUV+CYXS21lZXUa+xOVkBt25dxdtvfRrVxhiz2VOUy3RyZ9h7FuP+/b4UjPd7pHuRSsWiVypnzDuXh7NIC7Ul2qMSh816GRtrLQEdL73xCq5e3UJQCBGnx0B6ikJxKL/9y8YAACAASURBVDJ/u8+q+PM//RaOj04FcJwc96S2o0k5O6dSREDpryMzvTYvWSgtc42XHmhRGJ1sARbTKRIBBJRj1SwaGwNNQoIzzWKFbP7jIqxLjTrB15IMVxahjOdd3m3lWgGsAN5SEfVGVQAH5xL7kDDCzr/Zn4SAI//9Og8UFNEhsTlnc9LslGRQHEjnvdV5MndQOTZF6/btvqtUrqNO6elUC5h7A+qrlDGaBbhz/ykQVAUkpyBwVEc2A8zOtlnHZ54X56XOe92gRabYinxTdpSf8/lNbcg2UAEvkdYzyP1OI3TqATt/IBl2gWiCkePf5sGG3SuuHwZ91PlToQdxkp0aCe8z60EIOlgrwgZQ47FKI66urkr0XSSyCU7qVbHXpFYREHRabURBLI1HB8MJxswEzVJMZ5QajjEZT9FoBQJm+H4W4dOGzQwsBIHYt6zviruv1qjP5pBvj5YBDrvvvny7n+EwwGEZDg2oaOa14FTC8nM7A7fsteMoSRw3s5H2umXYmG2VeSrqc6YsRTnxUMQ8hMbHLHRg/Yx03jYdl1qBxrx/DD8j89hIC47akq0r5wDOqGzErCP3WiXnOEqVZtxY5vU8p8Py9/l9M9tTDWy58/DFX2SMnaQyz9VqEQ2ESUbZbTD+/LTzkfP2IMcywCB1y24vWvbzvHlv99PnJyx/79mAmD8XDO/kP0u7Ph2HGPenODk8xdHeAfZ27+Do5CeIg6doroyx3gnx0loVO80C1joVbGw3sbldxdo6xSBS1GqsSTxAFPXE/hdS1pPNUJC6WGazEpQTSt/7Dr9zmuwkTQ7KFZMvU6GC0G59wGEftmpv93eW9dC/GWwMSzOEpXguhStZDFeDInNCFbkKYKauDB4rFal2UngLqFUbFFdGFHIfompkE+G0jsGggkG/gie7MzzeS/Dw2UyAxfGkghGaSGuraK+u49rWJna2L2Nj8yoabSp1VheC2Ev3pH9AT14EKC563R+qnwng+MVf/tVsw7aohG3YssjYSyDHAc1Ho82RNNBhtA4xEJ6Chu8Y2AL2I4BLAUcm9ToHJ1ktgVNmeh7gmDcenA/tIoCYRxvFAJ7huy7vdG7fMU+RL6Yu7eaRpih0lEIgnaPpxAjVRgrzKkKhYiSQmyzrFAb9oW7wJZXV9LMNptDEKxHZTDpQZRqjee0Fx5sb+Hg0lYxItz/VDcfVLtCpsahRINxsvT4/u+FvGMIrz1Oq3CbA5xnxzMxXLnuRBxzL7n+lpE6bRccsWmwZoGgSSXRXNjQqAKWRXNcpi8RHIzFAfobEn7u8bkYPRYGhTOoMe2SoYsPlK1eFwz44OcXR8QHSNEKlWkKjUUOrSQDYxNbmBr74xbexvtFBGI6RpqRtTbH3rI/Hj5+gP5jguD/GsD/DbELnPMFkotQcHkvmExsYyAASGLKDdFXVr1Y7aLWqeO3zn0G7U1MVrDKdUmaUEgwHQ3zv+z/EnfffR687wsnJQOYGKS404gUKOrBGwVTYjLLhNhYDHKWqrl8Zl5LOJ2pyj4UGM0OpqMBVagaiVDMfkUaDNYM27/Phgzm758Vg3nTQ5iF/ZvQmUVxxRa4uaCDUAhe44NKgM1qrlhGUUjRrNaystqWrtkgaO6DpzzEfcBCgGyDKAxNZo06yVbKAZa3fiV1NA49LxEsQxwdBBil8FEqgM8V5FlTaGE0TTOMKjnoKPoQElbAh30TU0HgccYpNIjyjzSjNwRwlgZui8jbnwUsdST7K7C6Wz09T9tCoI5zNMBsPsNooYbUeoDAdIBr3CXuy9bdswyhTPtnV61BhStZEuST1PNKfo9mSeclx4XpgZkMpimOhcK109HXNojJDQimZVOqquI6CMl8rYzKL0euPMZ5ybMoYjWfo94aYhEM5f9bDlKoVsX8jFzjRfUTHx8/88lgEPJYhsig232fPWZ8Py3DIGHvZCAMchSJHfZFS5QMOi4jk53bmgBMguAyZFbLzbwvChTM3/wlCHX2IdBmhdwYFVItKBRXAYQpx3p5Wsxq6omaM/OCf7sdGV1EanmYzGLnWxRQ6OhXfJ1lrqeMQtqmu33P6SNlapXKZDzbyc9EAg5gwN74WjOCYVZvthXsnIM7NZwHj+QCjN9flnnnb5rL5a7GMDGi5/dne6xelz3f4+W/LCNHLwI9vu3xbE3vF/v7zC/Yood2MZY2SVtjrn2D/6AGO9u8ievoAheOnCJIRKo0EzTbQWimgtZKi3gyxc6WF9U3SGItYabOWjbaEdzBEKZ6hMZ2hyuBjlspg8IgpeldoLiLktIH0A/if+w3/Wz0IQQFrQFxdh+nYcvrI2Ju8lLsiT/s2DlJMKqk0ciWvQYh/ksmguAWDGBUgpTw795A6ioUaCsyoJKTEFhGlAQ5GEfZ6ExycDHF0PEL3NEavG+N0L0L/CMCkA0TrCGrXsHLlFaxeewGtS9torrTQbNdEoIR9Mi4Clsvu/T+E5y4CFBe97o/RzwRw/NLXf33ByNlBzfAxEuYbYzNOZgBsIvhgw4CLsAEdb9pf0D5AyDsJ+YWv6f95vweL4Mt50OGlk5ar/1gELhcUfXuKIXZNi5vPvJNqHtjIcXOdyMUwexGZqkSwGGEvCOBgxISOX63RlI243mjI+2cTNswa0S8FNfwpg8tHzByOtymYI6ecdMqyalE0aQo8Dnn5VLPq9vryfeXaiotwa+TNlwXjZyoWSXNOoZ+eVKAyd2iWFe7TSfSNb37zovP8/A1t3oXZT8dLtD0MEQilTEEJKV0sFj/cP0Cv11XAVVuUhTXn0+4Di8zp5DDKy1nEDXZ7+7L01+AG/+ij+1Ijwl4bjIIT3HTaHVzZuYK3334LL798A7OQY8zXCtjbe4b79z9Cr9tHfzDG3vFAivApcUiqVixNxZSTrRE/zlJS3FjQH6DVrGNjrY12u4F6rYTP/fKX0WxWpaqQoKffPcZoOEC/P8C77/4Eu3v7GPbH6PVUBahcrEgdARslifPlMlsZhSoPOFxEX+6Bo7/R8eTYaiE7wRyladVx4rkzEs0InvxNNTKPn21rzd8ADBzKOnURTQFbEuHUCL46rC5b4WhmGsmuyP1l7wf+rFUCtDtNNOvskMzI2mINkN1Xc/j8DIe/7mzOWV0PM2N8ncfQnyXpvJ1Q9tNFluWcC7zPdQSs+wlDdFYvoduboDtmgWwBE2avWIMQEbBNhF4kHZ0dgGJ9hIyRyxKWHIee0WZxFkWuVLOHnIuUzJQ5m6n+kXoxL9SfgkX1damnmE7GaFQCbDQrKKUhovFAMlL+ddvvtiYpbCs1IXI/iH8U7LGhHa+PdRbaS0b7g+yw6WSjldVFbW2vSuaD18msInukEJQLcAsjtDplkcNlrc14qqBjOJmQISK27vCIPW0YNKiK0hfHPUoU0Mr6SOYOPc+Rz3M8LJMgc8ijbcq5O3qUZByqWqPiAw61325fYJfo51CqlhF2fHsVRqqKR3DFn/7xxdllJ7OY64b6nyxzpRR4UVTQpMM9FYscwM6ANuuq3P3m++V4tN8iQWzdwueZahUQIMgwsOE6MiQFRCnXqYIRrRLT+hXp5yI1UMszgHaNJtt9no22DLQVi9PGzSlPBVQarDmby5b79pfvsxpN//sXnBwHOPLOjtkXC5ac5zxaLc8yQKL71zyDscxptb3V//4F27agLrYYVDzPCebzcaoS2dE0wnQwQtgfoXd0hL1HD9HrHmA8PEapwqz2AIXyAPXmDLV6iHojFFCyulrGBvtAlSq4ubIudR5rmytggKdaJ7WRvsQIxTIFTEjbG6MAKv7xJ4OMBMCk3ZJCSxtvA+3qQxzgCEjZ4xhJqYUKH8QJ1yVzuEUEq5uYFMqYhQnCKMWwN0a9viIg4/SUNSolTEZFnHanOD2eYnAaYtALMejTZqY4QgtPZsBRIcWAwclaC6vtS9iubuFG+zquda5ivbOJ1grFMVjf5c7nHwJa+Biu8SJAcdHrP3PA8ZVf+Y2llAQzEKbyYH+bQ2EbvkSks14TWiikjrg+LBKTBxLZYl1S9L244F3jGYvim0PlIiVuL1oAHQsAxGtcaIO7CHI0Ep03OHPQMefv2hgsfL9H6Vo2f4JY+0TIFkMOfa2Oar2Fao169WVpLhZNtfMj6ROUxiRvmul1NZjziJEd1zZjcfDSiVKGKH8ZxugNhlIcPplNJWJdrjf1PtBpdE0WCdJsjBUQqROyzOgWgrmO+1zWb/5OUYFxD3+OZPPHdSI3hyxvpFlz4r8mjphrPCPOBqMpNIDOGWHHbSpSkdZCJ4BN52yzWXYNFTYSohymu0/s4Eyniso//J7R6al0m2azPW7OEo1ttaUJ4Fe+/BWsrTcRRRNU2INgNsEHH7yPJ0+egOpDB/tH0jAvnFKFSukviTghWvipmyGdJ3W2GfFs1CpoNepoNEsoFQp46a3XUa2WMB0P0esd4/DZMwEcjLz2T3o4DUMBHKPRVCLx0uotYdGhi/owhSbiU+qkSqGeq6NSR4Z1HnMZUGZhpFDXUZGKjqMtJejcbFhcG8/7nVD20qdU+mtAxr2g/U4sU2nZDAMctbJ+J+cou7rL/Z0pzU16NlToQIZOsrYIZryolsQx4rEsAuo7Bvbdoj5ldRFujpuD4jtU5iQyg8WoPYGMFSfXAqWkKCCFgC2r72B0uFLtSCPHve4MEWqIUhY7arE7sxPJTCV57fOqxqQAS7J2Uo/jeoW4zIZEqp3JiYuuUzQpjqrtIj8l2s2/i0OxHeJsSsQ4RrNaRi1IkIQhZiEbi83vkZ+hlePO5oCfNkLWiETO5zahVqtLcIIZnUvbOzL3Gbyg1G0BExkzUZyiTiWAZl2luHmtrXoVlUoVlVpVznEwmqg4BWumUMRgFEtDTukJUtXajHqzIechNWrSulAfvtPo2xTaSXtdnDkHOISq6lSq5LqXZDhEFue5gOP8GjMes1ycyrXT1mTiAC77J+MeWWGs6EOJ8A4LgLnWSwEzanPKnHUKFz2pjGqk61hysWQTCGWN2TZStBQ08CHPyX4aSF2eiJaLctEsq+EQsEG7wIyOy4JI0a8DwzaG/Dnf3+e2fBnoEP2tLPNvtkZrlvifAS3LiFumOttvuC4cxzqfucnuuXMU8vM2AxyuDYj97e8f/H0Ofpzqo5cBEVvj+vgs29v88TjvdaoNnvfawgveH/45uu1PJW81BSoZbK61YX+AXv8U3eND9E73MRkfYjh6hu7pA0ymR2hXUqwSlJ/2cGl7C8Uy5bDrEmQtBCk6qwT6XN8R6lXWTBXRqpeEsluvkQGRIqFKH7NoLpskyqFiZ6zhn54XgyBZEMcBjjgp4fGzMUbTMk57Q6Fkr62t48MP72I8moi4xmREsRH2HuE3VlArr6DR3EC1uQ60tnESrKC8toPtnetCwVxvr6JepX/D+spFAHfeeH7y/PkjcBGguOh1/5uXvfdjr+FghiPvRPgGyecw5p0J2VDNwXHOjnzWX3znOLL2FtNfyBsU+9t3NDJnaiGjMW9M5G9S9nvRL+JwT+YBR0b/8KgeZmT9GodlBpkqQMsMeeZ8WySvqNH4entVfnJjodPXPT2WyDi3PYIN4eySr10ooVoqI2UfA9ekxaQ2TUKSf1cCpuxL8l29wQDH3R4m01CoRowqDqeh8sj5tXQMUyr0aCE67V+VCinehpR32EJX9MtrZISOD7+7OCkL/nwx8JI5fJ6KUR4QyOfkfJQexjE31RpxAjn4U9foqKDN/fb3drVzZl2Vc6yGQZwP8nNcczEeX+oVQu2CzKgq/965el1qNygPfO/ePTTZ3IZ0KtaiFBJVAqpU0W538Itf+CKuXt1ErVbFeDLCw4cPcPfuh8Jxp+Th/v4hUGrJeBN0UFkpmsaiNMM6hSiciiPBYndy9UlN4XRkP4iKZKQSzAJyeStIIm3uxCuQZluMMM0iHIczDHojRFGMaqUGtpuiVCd7ScjacAmoPOCwe8QaKokEk2tdIKWMxeIs8HXzaqb3zxjj/E4CDnMeJOLqIsgCaFw0055DsZoBDstQ2X3gXGKTdpu3DZeNmo1VUUy6n85UHEGbzamsMzdVZoJE4YmF8TlpawOlEsE1uWPP6TabIfPDyeFyLVy+vI1r164JcHz48KF22q5RoSmRiDSBAM+FUVFzMEu1BuK0gkf7PURoIi5WxBnkHGi2asBs3tiO40NxAlkDJQUcpKzJ+TqKC9epbexCeigp4KCCl9g3qtnQZRRFtgCdYCrNLIMS+2gouONUbbB4PIlxPCQdcF7T4jtgvK+1gLxpbeREyhgfDAJJTQlJGK6PkuRqE5UOXlvbkHVAqlSvuyf0KdZh8P4JXhFqk9anMOvIsS3TxpCu6SiMgyGFFEYIqpuu1upUaoOEurW5IePLeTEesV5Iz8/WrIEK2V+ks/octPE1y44Y4LC5aIBD54sVp9FCnE+pWtbJ2rfzlD21mjkZr1AbOwpFikCIIhIKF3QOFxIFGq5/hl8gLz1WREJ+bnNjV2xLMGhggyDfeoao06w1GnFCe6c2T46YFlALJAeuAJZroTDPkvD1CvunnAM4BIjn6q/ye1wSzTLAIapqMleZgVeJ6/FsbhP8vcPmpDaqmwMc3xnXzWTe1HMZ6FDxhrPCENn+7mVU7Tn//ZNQVfjskT8+Q1HPez1JFVzlH75/ct5rstZy7snZ62deQZWc5LUC7T5rnQYY9ruYjE4xGXUxGfbQ7R5jPJmiezpAGhdBOl+RlErOIeLqme4dCQt32IAwHSNo9lCoMnCgdRgCOCQgpcEcAR5iO1NQElj7gDBEWkAxrWOlegut8rYGCGYDjMM+Wqs1rKw3EVSKkrVsrXSkX1ittYJaYxXlWgPlSkMyJ8ygZIWcZ0bxkyf+riNwEaC46HX/+D8TwPHFX5tnOJZFIYrxnMNvzqQ4KJbG9mQ+fGNlF2IU//xrdnF+Y75lgy+QxkVTlkXJGfHzDZr9bt9vlA47Z3vd/+m/ljeOpBCYI8Xz8J0f2RjpcEt0QJIRInVHZ8/iZgMq39RrsmFTgYpOA9VaqOxC6lMtLsmGyuYrFrHhdwkFhaAgmUn3cOOgiwym+3IpaC+vyffQGafjmzkcUqBIipWr4XBG35xP0dbnRuQah8kYuBtgdRvyp+vzcN7CWNZHwwewAWkxHiXszObnrrNaKklB6XDQcxKmrGkZok4JvYTyt30cHR0JICHgki6YdFQKrqjTadIra0ybYgloSWvioJSrJVy5fg2b2xui2rW7vyc9CWrRXFmFKkYcs0qF/Ty0wJqOEQ1w4jomG9WLjgdBQBpqvwjWRYSUOPVqgDhmpExIsy6nZESLr86K/qcTomBJtLd0yF02h8W1w6GqvFBpRDcGLyKbsgBVAZutR6OfWMahUClmvUmkGaE5TbHWARFs8Zw5/1gPwc+1O6sStabz3Vpln4ap1HywrohRagIhXn+ZnPyA51dEp72B06O+KD7RHSIFiPeiQZDDruslbTwpSlHxTMZtbbWFtVYFDx48kDnMDITeW93k5fdc0aldp42zX3Rqc9Tf1HmejKpzXKx3Ax1I/i1zKFbKEh1mzr9KpSaO8Wg4wcsvv4xepJSd4XCM095A7nPFCTkwc0ZXmGCW2cUZ7QBtRFGLd4XqkmN06j2cR42psU+wE3AeFGLUWMhOsdEklCxWraaOvQBGV4dlfT/keianEi3lPbIaEdKsMmqX9NvRNWT0K41IawBC+op4YiCaNSpKPcfm5qY40scnR3IOW1tbMmcVCKiDlJ1XRTNWmvmYyliqMAEzQsyWjLB/eCDAa4W1Iq2OjgObSboMGWlDYjucspCsK/5zGTLrscPr5jia02trxl972f6SlEQogg4V15OWJWm9hAqO8HoiAXnMSrAOIyWtq6jZZtbXkYbHAAIV5EhTYbCAAQSRqC3RxjBQUNDshvtPUMb/sQPo4lhzTlB9zQQwREpZx5NANBRZW4KAggCOUOp9zoom+Htp6DVONdvq75PzTMpZp5ljxDXt739ZIMGUCFMdK9uP7PuydegoR5k/4Ensiv2VWgN9WI0Kf7csVaPZmd9/V8vnXx/Ha5kjlN1fq5VbUmc6D3rpHPIDi3ZOqZzfHBQZAOHeqgPjNaJasgn6neqX7ZHLwMrC+zwJ5Z/m8wQHURKJuAzrNSkOQUaDiBhIeYfLpMx6iJMxUtfMM38MeivysLXs9uNWuy22vIiSgAbaqBKDHOJXOFrWshP+5LmPdQR+GsCw7MAXff6i15nhoBKh9eH47V9+9e/Wh+PLv/abZzj2C4vEKBfOacwbHGuo5juZ9nkBKK4Gw3/dN3CkUDxvUVJe0TdAeVBUkpSio3F5mt4ZMPAKnH2woGtsboTzQMKOeV7Rm4Gv0DU+skirRAroiLooW3VtdSFCRudgPJ1k3b1rBS2OlKiwS/3TiNlzLIGR2n3Z4emoqOytaQ+PZiUBG4wmktKg9Cp1dGRD8VSkeM75zYNcdBsLAxymsiP3KZkXbPnjbJ8hYPTvT/73skup22bDc/LVTAKCrWJR1WtmMyke5mM2Gev3xpFcH5uKSZGzq12x76FChpxLxlU2Cpr+jGfqcG1d2sSlKzsI4xme7e+J3CkdiUqo0Ub5Hzhg5zpS07my4ul55Fg3Lj4fRSmaUtzMvxc3NRsfnr81m9N7qMfjd1tdA19XJ5CvqdmgozyjYtRUawISRxfxNzhx+FyBMsc0u4+uRoEgdzAdZhkym1dSS8D6DQLaOJTGcNT7Z9O/jc1tbG1tCyBmJLNYUSAi9JdSgEq5Ks4swQs/Py1PcePqbVSrDdy98wDxTLtNG+goO+451aAEeBbZN2+MZDZBp13HzSub+PDDDwVw8B7yPcz40Hmlg3kR4PApV+dZegN7VmBqdR38Wa0QeFVRdJ25CT5G0wm6Jz1cv34dxeaGOMlctxwHyuKSgkS1N47htN/XugxeMWuowhij2UxAiDjzrjGiBRN82onc55QRY1Mwi1CtBKgEqdDtCMDSOBJHn1k5Fl5bt3LSlJihmfX3ZO3L+nGZKQMcHEuRwnaTig4JH2pDXR8eRsRdMTafV+nYVIA2azc219fkM8PRQJ5fX1+VzJTONa25sAwli/IVHOn3iMpXj+tEewoxUzMY8jwpKdyQAEyrVs3oXARpcq5W60P74yhUBm641mgH+D7LfNh+4ju9Nhd4DwgS+RnNPmlmgvcxA3+EagTDPLQ4yQQzgRSs1lj87cAFwQg3YGYo2dNFmvAFrkZD+iwoMJFdxVFUhCYlIEMLvpkd43zinOHxJ6Gj20kM2oENR6GT68nL7OaEOUizye9l/v6at8d5AGICIstsuHwvGw9mnc3nAgeZPfRkq/POi3ynCwTxd7PZls2SQF7JZQA9QJDZTt77nOxS/hgmzuEDpQXA4jJnakPnmVubHwQcuq85YOT2Kz0OV/UiIMvbmH9fgOM8W3f2/BZrLPOvXwiI/rYH+uR9/05G4CJAcNFBL/r8Ra9/7IDjS//o1844jP5FWNGmOAs5xQl1IBY7dZ5xSl1OcdnEFofYC9ie9x7fAOWNn6lQ5QFNZnQ9CVd/cLNj+X0+vOszw0xakx85M6Bhn2cKU4ypBBXYcImpjgDs4EqHsr21KRuRbJSTCUaDoRSTkRJTpZSrqNzMdek5XDrW6iiXmTF1xm+e5dBeAnRe9o+UkkInUJqYUYHG8UV5TqYilQEop4SSjaMwg/UhWXnpbOrNAOtkvVSBipmcsylz/14UnXKLAR2LbPE9FqGkc02Hkxu9NCGLtAEdz3HcH4hjJRHwijYh48McbGl8yGui4q84VhZRc8AjJUVkDTdu3EClXsHjp0+kwR/TveJ4usaN1qOB88mAGb8unGixsQ9IbW5JpNcrqjZqiI0ev6ci2al5JFjVUfU5oSfRUXH3xF9j0smZtRbOSVTnyN0nT9qF52vnZtFmnodKnW5g59qOZIf29g40QyQyw5ploXPNaLoWicdotju4dv2WiBp0uz1x+tOghBkpY5RVZi1KqSJzLXIdmHvRKd566zPSRfeD9+4IhaAqYIp1DjMUZtowqug6wDP3n4YTFOIp2q0Grl1awzvvvCNOJ+VxJdtSnqsUtesqCuDbhjn4Oyur6Ttb/N0PkPBvXrfUjpBmF0Wo1+jkarM9zql6vYnTQV+aLDLCv3HtRXG7JPNVJZe/JT8Z6eM4TvsDHBwf4bRH4KE2YBpGIt7Ac566xqbmcNlcMjvCCDaj5RJISBOwpko60pNqV6litbMiNDDWVViEn9fPNc818fDu97MM55hFqgTCLPB0jRNNxUscLtbHZ7RRq33SxW7r08A0x43H29rakPXD+9/v9yRTu76xKuOqNSV0/DX7InQvUXqjFKae42wWYDyeiKPN4FR/OMLJ8anUIHCtr7TaMo6irOcytMxw2HhRSY/nZHNAgX7k5u+8vszWQB50lMs1+W7aE8neOCqU9CKSonUFDKIsxTUpAQHt+VOtVdAkRaoUCLiwTAgBB0GVrO+SOtIC4CQbHyigcH0wIkcZYgaDINQodQo4mMlwFovAxBV9y57rupVbDZ+/7yzsdSwMzjEAMnvuskD59eOvEV/mNgu8eNL3BBz+2vPHV353Qbv83pr5Cp5qlTn8ti4ly+Q2m3xm2K7B9qK8YzS3x/lex4suGL/X5jY/Y/PH5tQccMgK0Q97PgEbP/rjmbcvnwCOxfH+5K+PdwQuAgQXHe2iz1/0+scOOL7+a7+VGfNlTrtflGuGwt88GUHyDdIZ0OAM4rKB4cXSOfEfZwBLLnuRN4oi05hzSHyjYFz2ZQMrx3LGJTOQOceatAbfkfQzLPzOCqNWspEkIlhCVa5yvSGFkaSfkG8r9JvxFDGdtgTSfZdAhil7ElL03OZSmb6efLXGSKo6vZbW5kYpUc3JEKcjr0+Ci7pKBKmolBGRhfQ2JDt/e87vBGtcSx9wkFlu4+vPD7tPdLj9e5Z/DzdyqC+sNwAAIABJREFU32DPnXndsHktdJyUw1+WwlTb1FhIfXLUVV491bxdrw2LVPNvRpTlmE7rfi4zqo54s7Eqztra+goOj4+14JsNzWo15djHTjdfonjuTI1/7RpT+mDD5p9dE+kjNj/ymybPi7H+ZYDDqF/SIX4J4OC4iJKUy9AlkiLXAj89Hz1ZFq+bU233lg6WgN12G/2xFhXzPx1rvkfPV51xOrjDyVg4t6+9/iZKlTqe7u7JT/k+aYrHmg/WppQlDExnytSExujj5ZdexeFBDwd7R+KwEzAadTedkWfIFB2BML2rCMV0hkapgJVWTbrY/uhHP5IIPdWptKu1OsacD51GY2F+nXV45pQLey3vFIgr4WpW6AwTSPD+E4Cx6JYgSpRaZI7VcHzaFUEARvi3rt0WgLK+tonNS5fQaa8iKGtXbI7noHuEvb097D5l1myEiHZAKNR0ZjVCa5Qhmx8GusVhd1LF7OLNdV4tq2IXj8nCeYI51lPwfHlfs8wUo+OTCe785K9k/TDjMZxMNSMXa+d4u8/Z+nNZMl2vlhU2ipRKBvNhYJ7XyOOyLwopVvy+waAv50bpYrF/JaUe0lkz567RrClliVSpKBA63nQ6074QUYLRZIr+cCzn3260pN8H7zuf4zwwSpUUmrvMmF2DjaUCZq0f8h95wEH1LAVhakN1jTBZrNQ2zVaUUaNKmuv2LBSpEuuJSugUFdzIukkdOCHVxM0Xsr9EnY7ZpLSIMKECWAFWh8HdSRxdBzYINKzpqtQQO5UuXrM1DSQwk8h9kYBEAy/LsgwyXz2VxTzwsH06vz/64Izr1R7L7bsFsMz+zH/q9y7PsMzvyZxCKBkNz9YJuM3VOOT36YsyHFJRmOtWbus/b7dtPPxMh6pg+rxHl/Fw+5oBDn/MFu3L85vOXejQuYDtwiT2/jjjT533xnOezwPB/Nv+rt//U57OJ2//KUfgovlz0ddd9PmLXv/YAcc3fv235ZyXLVrZqC/owyGNrNxj2eS1Ttv577cLZZHocw2eJzu7zKDSYCw7rn0/I3CLBiJ3rTkVDR948HPk5vo3xTYaczJLAji0sRrpJ9VmA9VmXaLEdLT6bOJHFaMwEuezUa6iXq5IZJBE6tHChqkpa/lul+mgSJQZat3E1dEgzYibs7TEE94zqU9KAZICafYTYDagMAckfJ8PmGTcjKt6ToajxE6iuYc/3gQKPuDIzyUCDqF5ORqSKQDxb14HAY/2HSmJspOAi0TpGKRRUV7PaFQWRZXMgrd5yXil6hhYQbyI/KUpbtx6URw2ArTdJ4+yTAmjluKAJOqEEBTIvXWcY72mRBqu2f33N34bEm0mtqjkxNdsnHnP+bW20ZK2pXNMgZoIBXhFnTb/zgAOmRN50KHUK6FGucJKAxTGey/VqlmHZVnPwnVWZ15qAWZjDMYjvP2ZX8BLL7+Ku/cfY+/oBM3WqvKepZUF3SZH+3K9JMIkljna2qpga/MyHtx/gtmIkqktTCmfKupjPJ6T+5QCRV7DFOU0xEqjJGpLu48fZNFnAkG7h/zJCHjVCQH49sN3Kq2Gw3cI8s4Bv8v6NhCEMdvF76ZoQByNBGRQBtdAxOHJsVCq+N71yztYW93AVYoN7FwWCdipc+r5fjbn4jrc3zvAo0dPsPtsX5pRKkUwxFToZy5DZL1wqIblGi9mAIIdPoISVlc72NxcFxrVxuYaPv+Zz8t9MnAuWbFCQQAGAdPjBz/W2qfhUACHRu01CKLO+FzFTboDZ7Za7QbttzntNkf95U5HmnZEKF2dphx3Op0ISOC6ov6t2RWpdXCURzZxFNGGSPsCDUcTTNjwr0jHOkW/P8RxtysiC/wegjuCUo4LqVdWnG1OuK0RcxYt+GI1S/45+/ODzr/aatbFJCi4rKReK9CWppPseUTVONZESaVF1j+i6fpoyNpxexEzyTyGgB8WySfMasWYSd1FUbohhDyu9V1xCnBCq+Jzgvdcw00H/Pmd9uDrFhzw7bcPOuy9prLmg+38Hmb3x+6v/7rV8OT3yGyeeJ3K/WPk51F+fRq4tlo6vm6ZBn42A93JnKZl+4i/fhey7Vlwzr/bc8Dhf97O1eyhgU1bPwZcrdZJj2nAY04TNv/G9wEWnbS/G+AwSvqZTfY5PtV57132/CeA46cZrZ+/914ECC4644s+f9HrHzvgMFlccxTzhlsiL57UnB8h1888P6Vpyhy+QfINA1WK8k7qAjh5TspYPudkdX0neMH45oTWfaebv6eOUpSP/Ns4+H0/7DlzMPmTPH46+yr32EKZTcOKgds4Z6JbLw4oixKL5Gcr95cRNn6eDoler9VKzDu706GbJUPpxstNn5FTOs6j4ThzIoNqGaH0e1AaVqbqU2RfA0btNAN07vX5CibuAv2i8bJVqJ8zs/0MRh54ZGPonMbMCXYFvARNpJMwU8GO7HQKWdNDB4rO1ESi8+oYc6PwNxFxADyNfkbU+T3NpjYZo9KR/N1eFWdsd3cX/dMTceqY1TJ1HQKuDAxk4Gm+4UgRqaeSZONo58INy58PNpftfVQJMnAhDoMHOGxe+N/pAw4DjyaPqUB0Djr4edZf8D4bALYCY7vnfN1oNeoAqqPEjVQc8XEXpWoN//i3/iPhk//gx++jUmtjKpkf0cwSDrzcWxbfCgVE6V08v0s3V1GrtvDo4VPEoYJLUdkiuEgjRFTxcXOMX5fOhiglM+mYzfqee3feF8oQMw+7z54IkDaKjqwp52z769ucIxl3Byz9ten/bk6OFRpzHd26dUvoZnfv3sV0QupYUwCHAreCUKTYtI70oe2dHWxsbAlI2bq0I/UeFGewMaEMJYEzKVj37j2QhpDHR13JzJEKOE5IK1IlJt4bU7+yGgfaBVF5YpSd2YS1jjjzdMD5f21tVeYzAZJlDaTx5emp/D85fJzVS5BSJeAhLWa9LrJO2CIINFfcYWRa5/3cvvt22MabjjTvB8eCIKhWr8hxKaLATBGztXyvgQ3LMPJ6SK+qlqqYsGnhjHOBRdLsRB6JbDfP7fDgJBOCWNvYkrly3NVCeI4La/hsLvM1W3e2TiSL62XBbW4YZSaM2TOFtoXysbEU59PGsGs65Tk7dc3QKLVX6zeY6dCGd6z618CASEZnfUxKIjgRhhHG0p+AtEQCDqoAFlSqW1SntCuGUlUpe0vUHcg6sr4bIobsRegpPOL3zrCsU7aGciIKRC95sOEHRgys+p/3x2uxO/v57kveMfG/wwcwdi5zwLEcaOh+xd4ii30y8o6933g275u4mfHcDIcFGyTr79F4zWZzLooOWNY7yxgBJoc/z/AvG52LKFUXOXSfAI7z59wnrywXTPhpxuWi+XfR6x874Pjab/7OGYNtRps/2RjMnBmLEvgGkvKt5z0sauAbpAUwId+/mHHIR2fI+TaQYNkFczb5/UHprIqEb4BFT9DL4OQNLwFH/vz86zcpXn8j829SJN2+a1mRK6GFdGsec5OdoV5RZ9n+81gqY6j/6fja+Rldhv6tvT5NtHiaDt54PMVwwJoN7S5OikulOacVEBxKREc42bqRVsvnN+aTcfQzLG7j9qNKdCjs4Tt99rsPN5e9ngeoCtJc0y/W8FBes+QyM1SHSWNx1HqnXc1AlBsydjb+Nhf4mjjO0tupKJu0zNdSUZwzOmp0koJqHQeHe+gen0i2qspGeHSIUzpSRo0xyoJdqWZQeCxq2fjXb3PQNlSjTOQdoSzDkfLcvYjZORkOm9M+4JAor5srqnikRY8qXeh051mkWlDanmV+dByUSx9UqhKVlixSoAXunGc6pxIUoiFef+ttvPTyp/Hh/cc4OO6j3l7H6WAsAJpA0ICi9J+gCoqAPcj8vvnqDkajGfafHqAU1ESyV+5RwF6GM4Sp0lF4vmx1kcyGKBdmWP//23vzZ0mu60zsVGVWZq2v3tKN7gZALAQBEhS4DUTKkkhKJGWRGpGzWOHfHf4H/L/ZYVuhsGbsETncTFCkSBErgW40ennd/bbaszbH9517Mk9l13sFGGyQHFZFvHhVlVmZN+9y7vnO8p1mKtVFJvNswnFCe+8e3mZbAdDsWSykqiw37PmtMOh5MohjGMJ7bM4A4Dz77LNyeHgo9w5vai5LiO1H39y9f0/6vSEV3r2DfYYTPf7Ek3LlyjVpsLIyFHct0DbsPSCf/v37R/RsZGMtmjjo9eTstC+SVnOqZ/SDscOZhTeF/Ei0AjwLcQJ8hzAsVZbG7B/84VmgiFs+Ap55OgE/vuZPQOn1Hg5dZ7pOTF7YuCvbDEB8UWTQ96H1N5i3tM2iSeSX99kOhj5VRPZamsiuifmqRBr4QLsQqsR5u6ww7BR5GmDpQ5vg7RgNZ6yHg8+okYNrDUZKZIH5mxmXb8kLn48/rrMmt9DWJyr5kMFrlgl8KzBwNOuxtFALBzTlkXozSMhBOvIlPa3wsjKPSlKOM1m9KFhhsIiY94TcpuEyya314NRiepW6fXUdBG8sauEwbI9gI+SogAq9oknT62p0oE2V+cMhxyYDKRORL+hCrgrjyWqokcnmQrEOBAIX7N+2L527wXP/ftjC7/cBUrC6yuP0mgbln3uVAxzrlJ/34+Eo70/rruPls++j0TjQ/ga2PjI/5gDW0SuX5p+dU2ahu6iv1h0r0zKXz/F9+UGvbXvmuv37ou/+/9xn+5tH0wObAMGmu276/abjv3HA8ZW//Xdsc3liW0OSQDtqFiMTdnY+AMl5jdZF/nBSm1cezks6tjaBVtULVFtEOQhyIRd2zAMOX5TQ2u5d0+sAhz2PBwSmENrmbdeK9/a14nWoiwB6OtRkqARXMViM+CwxEpsj/idfPa1hyCEopowplSqQQ2xssuTmDlpJAI45aVzhJVH2kMlCef+jGsBGcPUjtjqpa57CbJjfoBCkhZLBMANL/AtnrvNw+E3djx9CFNYJL7/BeXYgKMZQmKCgkO1mrsCMsfuC2haHcnJ8VMzJSIuEFQJeQ5xsDFFkiwpPzSpSL2gRvnr1Ci2wr7/9awIYKBMt1BGAoT5QYIJNDDTFen3LRfHgQCRyHPC+HbZxXgQ4cH5aBTtTMcjwcGjbtdesjo3NL5v3ppBqrSirsxCqsudeDliM9TqmoKOf0N8Yeyb7LpZy//59GY+yQrENzEQYi24zku/8h/8od++eyOvvXJdmZ19647lM5hVpd7oyODsONUwUnCEGn+0JNSte/tM/kncQhnXnvuy2LzFWn169CsDRVBYsFAKgkrECs0z7Uo/ncnW3JZX5VD79yRfoaWAbJ8NAXav5ALhfu15/SKH067wMOMpyzIMwKBpYSyj8+JnPfIbz8LVXf06vBbpRCQmqcufeoZyegOI3kjRQWqPgVXd3lyFjlQhGGA0LmY7PFASMMhZ8RAgilHjIADCXDaZjjgfzcXJPZBFGOh45FrGKSMw8CtCjas5Ws6WMT17uUC5Zsc651lPBZ2OpshwOrX+iOQxcM0G51GspEAOAtDAo33e5fK838t8DOAP4PP7EVcq8e/fuyU69wXWsNNUa1qgMY7ovIGSWoXtSldEkk8FoEsK91DNQrTRIaoA/JFQzVCpJCTZwnf6wyJGytYG22Zrw33mZkwOOKBHUfUGOTKMWSbuVkhmrjiKEkJnzCY0euohQtFPzjEDwQbrhqKMsU6HKd4XJSTUCjvE4k2mtE0A85MZSc5diK6S6kMTqKwBogGiA+UzBgIJ7cqnoIkYzkDuiXnVanSSq1h/aX70RJ0q1+rk3aJk8Njnp93frOzsHRgi/3/n3lE9lj4oLa6IRwXmd7D4r+zVkBhn31MvHvSrkcbDLl4XXai1QcHV4ip3SW34vDmnCPe1+eO/z/zAvAThMl4BHtqyzWJtW9rwVNswPV7wO8+qi1xZwXNg9/80f3AQINnXApt9vOv4bBxxf/cbf5MqdX1T2IIjh9dYBL+zY2CBE/G+9ws9E0zXWKbs+LNMrAMCFr+CasJZ5gYlr+xCvVR5xVYZ8nR5Y8rg5Q4hbvsaySBSWxZhMUWZFRzwulcmQG4HjtFgtUTRtLuMZEgoT6XS6tHbWmolMxxOZjMZMCo9QjAkJ4cHyNA6Vi5mj4Cz1+aYwVQsL/kx59FaPrFrLY7SNncVi9ikoHW0gNjxu2CGWGv2Ka5bH1e7HDSNYyL0y7Tcs8zCt29h1fOJciJviYxsLPmOzgSJHCk2GVoyVPjIoSZXxlNWCsSFB6Tzr93S8Q94HrL626Vk+BTY5359mIYaCC+Xn2WefocKiFuzD3MOAjRx7PTfnQDVsfQkVWjdDdz8oTEsDCEUukF+kBvh8//hNul4KObR+9v1d3uT9535WsGSph8NqfQSlK5tQ2YMVF6FReA1HE1qjETZ0djqRXu9URpOBdHY7BF/tRpuey/FwLH/7tS9IsnNJfvrGLdacaOzgN8dSr4o0kkh6c61fgXtYrg0+I/QJivvHP3lFXnnln2lJr8VIbIYnpU5gDGV3PBlIUmvwOEzE82wgl3YSWWYncu2gK0899ywT+W/eeDdnE4IHCoot1iEq6Br1qnkq8IzoI8ytsiLgZQUVmmkRm41nGE9GBKIvvfRpXvftt96Rs7MThjIhBAjXvHHzjgz6YwKRqLZkITwNaVRDAMHgVGUIcjg43ssKxwDUwlBUNak+kuHZLVaVb7bgwQBFhAJ00E1D7wdL1XQWy/HxVM76KEBYl0W0kLixkL2DrtQryqhlz25ry5Sn3uBM9rrIp9gjoJgMUftiSlFXqyUs9OmrCCOERvtMld5sqTlA9rKaLrmiFpLaae0HbXW9zv5D3gWeuz84yUPFGiG8CdkL6GsABpPtuL6FkRkAwneDmXraAEROT884d9HvuH6r05X5VJPLmYMTK+gl2AhAm0xyrIkTxiPIcgtDXC7QHxN6EHa7HdntdLSqfVWLTM5mloNVkTHon8czsoxhfAEqp4GymrI7KJpM/DbwGEhTyoqhzUu/X9p3fn1Xq8EgtYbanfMk7EMGKBj+lecbVTUXMLzWrQXbc/y68G1dLMchnFcrlCuZAOZz2HfhlQw5cjqWmttmSnoSq4fd5ovJYvPGItx3ZT/JPwUvbdmF4Y6/n7comHje9dl/QZ/3MtvAOvevqjFX6TMZGQdxJ4weMBBqYGm4jTGmrYZcndfWTR6MvEDl+3nYR3DOhwU0j6BJ20uW1shFHbIJMGzqzPLvy59BoDGVOK/D8Z2vvvjh6nB8/ZvfYZtMWJUn4HmAwx7E16nwFqa84YGHfp2ipTcOIRhrLCk4bIw1vl0e0BSVhn3oS9HNBjgomNcAjjgKoSlB2FBAwepCwQodSVmTYIlYVmoCmkbQYjIMI8aGrtZLUN0iARl5GmkUE3DghRwNBQEFs4kfVNCm0gIKVhvcIyQY0nqKSsK9UQ6w/DjlfRDaqULUEswLK5KLSFiZe9YGAxzrQAn7P+cpfzj0Dce9EuhBgIFCKCi07gY2JxQSs+cgDW5UZ2I9FGEosciJ0PASBYqWqGkba04kxWqpwuJzqoTMGfuO2gngyEcOCMJzYNm0+1mFX7LRWMiUechy4Otrs8wlkSIHwayDfvyMVtGvH9+XSBrnhlUC0jafy2vGALX9JrN5YYnpeaVqveZkMsrHAMX1bK6iL6DwHd4+kuksE6nOWQRSGXka0j8bydUr1+Rb3/hT+dXbN+Xm0VBm8Y6MkfQ6GUtaXUosc5lUtXAixtbqH6BtGFOwf3UvN+TVV19T1qsKFHZY0iMCD1rQkSQe4xqIna/J2dGhHLRjefqJXRmdHclkqhZGkCqgLzAHQLIAwKiGArVw4/54Hrw3ymRTHM4DbJy/DOnSvkJ7JtmYnp/PfvYlXu/1V9+Qo6P70gCzUqxr8fbdBwQcMDKc9O4TuGnYl/YvlFH8Z3y8qPJJWteRFryDt8MYpbot0OhWJK4hp2Uii+WUIXFWFDBJEFaSyGgM9rBEkrQls8pUFtWpNJqxDE/UG2jAGM/u61AMxyOC7AN4YLp7NCAoHS3KDsN/awYaVexDWaQcdNDLGgAH+tNyIvL+CvVWsF7My4J+Qx/Ck4gwoimMCIEVrRmAGdY2C5qixonVAQFQC7S2NmaDmcpf5BYNxmOGoUHhJxPWzh5Z9gxcgWrY1rLV6rDwO/MO07REw4Em2keY92BtqyxJw9xpNpmngXtCFuEYCzcGsAGj0mKuORj4PYIauUbNo+Qs7gx9m7k6Pk6mmFWd9WvOYQnk/jIvvM32G8q/8Ju4pgVhvZK84uHYADi80C/LHMrv2Gi1qyQbMPayQhEuwku1ACrojQuqWQVmhUfS9jkDHOtoc61N3MN+S4DD+hQkmepNLgw5lL0hN4Yu8S3gWNEdth8+uh7YBCg2Hd/U0t8K4DgPbKCxEPFewS9bwmFtXifIvFAxYek9GcVvVnMsysAi32DWhH2pUuaK9gTRoBtECI0JCmMUCqThiSzuH5gAYR55TgFYSqi1F0m4swUsYJow26i3pNHscBOFIgxhO5wM1RLCeNaIShXCq6rYJFDdlgXANM7Wnk0tKeEV6mnwK1q5qsFdP2aM8MlwlaXJhHs+ZnDV5xuSAg4DHtwwg7v+vInHarnn9i2s1qssImVgQqXOxfF6iyba2khRUE5DZaDo0+IWwuywOSWLiCEs8G5gnlmIEzYqnDtFyFjw0uDaBuSM7hiVgOHZgHKD2PxLlw/k+PhY7ty5lSuqnH/I9YB3g2Mc+gmhGWHzNOudgooCvCZBgcm9LC7ECudC4fLz348zFTgLn3C1PGwsfF8aQPP/cR6St239WRhPkTheFFHkWqhqLkyz1SH4Aii4f/sek7cbjZocnxxJd2+PRAeT8Vy++tW/lObujvzwlZ/LLGrJstaR/jjjHEYlcBSgG4eusHAkPB/eo51IIl7UFqzxYZs0o6kkCmFzoJsFoKiwcner2ZTe8T158mpX/u7bX5cb77wh3//u97SgXah3gwT/eTYl4KCSPVdAhWeBEoo+gxJnybAWIqGyoKjUnvcxwpxizaPgdWYKZj71qRfY/ps3bsm9e4eSNhCbv2Cdklt3D6XfmzC6pjc8lgZorkPtDoAqtdBrqNBkOgwsVIEcwqiHg4V0PNACeQAboDg1Gm+1wIskMah0Y1kukMfRkkotUSV+NpRFdSZ1eClcKFZu4Q/VudNkh30CsoRLB/vSbjepXIOume0M4XMqN6xXijWPOi82njhqScpci/BQzi0vI5AMgKFroWGLyG3pdNscD4QnwkPUbjQlSUJeHRiu6up103W16p3m/F7C86FzHHii3x+wojvaCmNFs1lnm3B8iBAmUItDxgXwZ/lRGrY3Y/6MPocm4seRhtHAUc4wrXpCpiqbN0PUMMrmBL4okjiHgUxUXmsikuZl5Gs17COWm1CW6zYHCzm4GvLj1zzlRyhsax4M+2+/hze9vL/6PdIMMf4cfw8vm9ft00iBVPkS2Bjp2ShkPkCGD4GiN8NVN6dxrlSnyI816lGtU4rytfpbBByYJ6ChVkCrc8LGI38u85BsPRybdNft8UfQA5sAxabjm5r0kQMOhFS9H8BhrnwDD7bBUzyVWEK8QmUCz1tlvIILZcBbf+08U7w+WIeF4oR51WlUOtXNg8xQVvXaOLbxXSjAZKFJgA4UQCHZEp4OKMGoLgzAwXjkhdJagq2GoThBIYbSBAWB4UJBASJTSakCuhfQtEQGpR3uYQi98QTW0hHvsURYR4m73KyPvk8NaOi9itoYc1ffo6zomiK+DnDYmCSukm15s7Q5YOFRRhFrISAEPCMFZFAMAMjYToC+oLge3X3AugcAJcyFqWsSJaiG2b5ggcK9AOSUUaaoXYG+AdhAeM/e/i4ZdB48uJfnAHjWF6gSBdgoxkU3eQVufG5XhyMKtJU2x/1c5fklD1AZcHiWr3UKsY1JASoKgIHvxqFqPa3AuXdDLdV2PQu1I/f/bCb7B5epEAJ4Dc9OmTBbr6cyGg3omeuNJvLMs8/Ll/7sz+Ufv/9TOTobSK2xK8MMVviKNOp1GQ97ZIgaTCZ5WAzmoylCBgCyinocmF4faFjhdcxBQRXsQLC6T6WRpDLsH8tOupRvf+sr8s6br8r9O3epWCJczrwCDO4Ic/7K5S6fCbUuMI9M+aSyj1CZUg5XWRYtZ1CcFXBwXoZww2effZrMU79+8x25ffsWPRygVMa6Q0jVcDihp7PPHA31WOg8CSQa80BWkGiokCnNRqNJBX+OOYsY/7nMF0jqhzLscqZQVb0GDwnkVMLcAIYKUahC+ZlSicecx/XQBjwf+stAQhR1WfcE7FDtTl26Oy3+jyvC8DEo0GZJNkOHJYpT7kSaA2Dy1rwdBjiY7B1C1zw9r3mc9i8daIFIzNWh5qPs7+4wBE373DNjudyxAA7n9IZlTChHf4PpadBXml94OgCg8Ly4NzwcRo5geRA0INHgobJzNlXGIYwT+ihNNF8OLxg/rN8srGsM1jazbgevBkCa0QnXfE2eADx8IrSxC9r6fQhwrGFx9HsoDCYm/71BrtgHnUc4GK38fr3i8S0lz+O8TSFVRrbh94Y8nAohR7XQr6TGNkONhuD5fcw+e3nGfSWsz/L3+effEuCw+9cTjUSAbFX5E/aFQAec025vAccmVWx7/BH0wCZAsen4piZ95IDjv/+3/+EhwJErXms8HF7ppAAqPVFZKfUhUV4Zs59hQzLBVQYzCnIejp33nVRYe8pgwwSHJgUjMVDPVW+EKeYmYNAeWNjo7bCCo7BQtzvcPLHpYXNBMigUHbOQQflFe3A9KMS0qoX8BPveK5p+Y8J7yFvt74pkSEQcgYd+wo0V36G2hxfu1r/Wl97SpsXWCo+P3l/b518rG1aJNrh8HkJYvRJXHl+MkW1qBkpNaaECMATNqYIwYySD4g9LMwT8zXfeYx8YADFaX9Y2oYU0Zuw/vRuoHRH61voaOQ1Xr16Va9eu6vVu3qACjDpg0TatAAAgAElEQVQA1jbOqwA2+D4AMt2QrR7Bag0OJoACHIU6HWXAYf1vFmHfp/79YlpUci8vfo5/MDuX54iNuYbaaeiBxUrjJzaPUGjOAAeShvE9AAfaBa/RNBvSShuLWqxZzTlK5S/+6psyk6r8b//PK9Js7yDTlUm9sOAjZQkFGBEuiXGwl+VS4PlYQwXtD1SyXD/MW1CTIBRwtGGW9aTKOO8lvUzRIpPZ+Fg+/dw1gg+AEIblIW4etMhgbBINbcL3f/PNb8j169fl9ddf5/OTxSlY/E0Bt/aVwQbHegm6ZA0H4/EQTvOxjz0hn/rUp+T2zXvy5luvSZxEtKYDGN24eYvsSQQP8YIJzYOBhjYCWBWKVlWWsfVPkFMrNKUVmeUezCLRW+vu6e8aTKrXcE2MMedsDCOHgvPxdJR7R22N4L+RCsTVHco0AKm0VpFGI5FLB11WbQfArJC04OH6LaZUQhc3JRzneQ8HwV2o7WNryda2eVqbnR157LHHpN1qyXDYp3yEt4U0vrDge/Be8vRS0UOYDgoVolYJ5i9qiCyXBB0Ir4N3Ae2gxyvRBGrK30BXW9ROMGCla8PWiAEOeqGDJ9by9KgQg/QE/W5eDDM8hKKNjRBOZWva9GNjj/OkD34fy/eyADhyj0UIr7WwKRadLBWb9TIWxAMr8toopq3woKfULQGSsrwprw8ed3WHir20MHoggR7fI7lcDUnwNmltFXqTQsK97mEP7zO+pJ7JNN+uRx1SZYCheLZVqlEADsqfeZhXM4uM0HW+BRybVNbt8UfZA5sAxabjm9r2kQOOv/7b//iBPRxeuNRKFoyHheeqJdkEcSEAHhZSqwr2KotFuYM0iS0oxSGB05RFvYeGScH1bB4OUK8WCiRogJBcrdYzeDZwfpKkrBSe7uxr7QYkWI7GtLzNZzNaQ+s4x4o7BeYkb91HW3EtUyx9KFWutNRqSmk5mchgqAmSTLANHgCr9I77e4XD+siUfSrAgRo2T0wN1aXXKWT55lMKufLjh9+FnLlzQYffRNAWU1joAUIl4VqRv4KYafbHfMb8CuRtHB+dSRpqZtCzZJXp8w214E9PjXM/MPMABCJ0CEXJoKAijIqhW4GxCtdjTLEV7AKACGDDiGkMHOocMmtiEZeNOHi/WdlcMwXCkxqsUxwMcJQ3PJvHZn31c97Gi8qV83BYIqPFq3NeIRc7UIPCwwFwDHYp9D0U5XE2YpLsYjyRVr0p/fFEDp54Wj77J38m/+UHP5Rbx0qhi7kPemJ4GqCtISwmQyE5VhbX2Hu8ML54dgtDtKRXDUsoCBBMwZsvAGJACjBjnlOnUZPaYij7O5Fcu7TLZDT+NkPir7JrAWDiOyQnf+mPPy8//vGPCTqsXgVpTufzHNz7/vLzEf0D8ALAQVY4PAeYsxYLAeB46aWXZDYR+fm//LPMFpoYj/nz3u1DGQ4QCiaSiSZLG70sniMH2UtYgM0bo4YT5isFiznblWaM818il6QS8rhAwcqwvYUspwrGqXyD5pnA2ECwSCXRscEL6wv3sGeHEj6bIRxLmfxwzSQWuXz5kuzv7THUEEYMzrU89GWV4cdCeHzir4EJypYQIob7m0HBAAqNItWYOS6XLh0I1ifmHXOA0lRZ6CoAbkWF6eLZ9BnNE4ZphxwYyF8YmTAXkEg+CB5S1jBp73DMSTs+1XFgH4aQIF47FDrEeDFEZtrPa3nAK6KgEzka+r5eq1P25x71kN+F/Gkq2jPnlQl7jYENzq8wpsV+shoiHNc1DND2PR8yhe8QNrsOUNh3pOxdE0Vg97OQ5nXX8L9bdw3bU/QGRdE7zCOTT+BLS9O65ixWsI6gmCslMOcrkiDWhORa+5AD6tekrdX8O0eL64+93/ebksbPAxz2fAip0j1L6z8hrI79Ugn1abYhVe93KLbnPYIe2AQoNh3f1KSPHHBcxFJFQR74+q1hJtiKBavxuvi83hJTfG+bjZ3nNzEvsFc7oShstM6CkgOOEEbl8xcUGOkGboCD7XQx+vOlWsKpkCx0U4eATRp1KiDTuMV6AqwMPB7LApWdQf0IMJKmkoAuEYqMMV+FmhtUIGTJnANTdnz7DXCMQ8LpMFQmxm9oZQ68/BZD7TctU3YZCuGSsHNrX755QIwWCYg5yPA0XubOKREH2FhFAcT4MfPvbexzD0WwdFvIwm4dWRCu1sh8RtB2fHSfoCOKGmSp4rOQrz8kKVriZKjDAmWGIR0BIEHZ2t3pyuUrj/F39+8fks8/rdfyEA+2M1SiZ5+Z18Ixe+lmo5ut9msBXgkYS4W5bHO1MQAtr31XBhzrFruBTxt/mxP+cw5GAXIzU+JVMbewKp4Da3AYNyqJlSqTecG6Bu8GvhsgLAdW1mlGylaJUnnyE5+UUTWW7/7kFYnSqwy5Wk7HDKFiCYFQewFzfrQM48JigaHaeFjraEO8VG8ElT9S4SLJVzdtAx0VgdI81zoHMpVGNZNo2ZcnrxzItac/ptbSidb7IL3qdMa19eKLL8osG8rPfvYzrj+Muc033BPnrFtT1u88hns6K6wVXrx8+UCee+45mWcVeePN16QSae4O6Kfv3rsv2QQGiKVMlgpQ8ILXBkoJzO5qFUU4pY9xD8xhIREav4mamczAlLVMpFrRBGDGwFeQiyAynWmV68UMAGdOwIX8L4ZTokvTNE8YRz+hLegHgDGAbcx5tAnzlH0+nYU6NHuUU4I6PEGpM8Vc+1DbWlkiHEtlIMfTFZHEeCOMyXswbZ0Y8JlXE0lrEdvCuYdQrvGYXjWMT9rQGiMWIleWYyB1IJBaVJQdCmCNHgoAhoUMJsr6BZBRS9VzQgKDmRppAKr0pXMTgEPnns6/8eCI4ILeDQAO/EU15oDgu5oBlMWU3jyyERl1KyisZwoG88gft97x3TJTo0aZPcrWyiJQEZcNOefJjPIemUTKYmXne5mCa0I+XwhYnEFwnfw3r4+yMAVqXxYoVXnYroPuGOJjRqAxzTTfAwQK8HpkSw0JLrfL1qnlgJbPydftbxFwoA1JrCGKmD+kQQ41ruDJ5LrfJo0/NL7bLz66HtgEKDYd39TSjxxwbPJwrAMc9hBoLApXmXBZJ/iSECPpLbx2vkrRgqWqrIRxc56vVlJ9WFCv926o4MbGpRsREpZ5XwjWEHoCATudq+KgoQxK5Zg2tbI3NsKjochoPJDxYEjGoxRsOfW61IOSDNpTswgi3wMVi3E/K+6HpOx1gMP64Kjfp8KVgf60isJ0DeaMqGKKMK8i5ttbHqGYkeYzm7g5ZbFghSO7DDj8OFDhKHk4PJixDa3c537zwzXMs4H2We6JVv1uSTpXhZkKByhbhwM5uv9AznonVCLa7f3cwsj5YyENwUXfbETMkbENHe3F+0sHB0z6RRGuO3cQc99XxUXmPG51ASy/xnJ4+HwOcHgPhSpFOp+gFNJDYlZR18vslxAegpydh+ekT7osLHw2v22+GUjH703hs/9lAGIKlPdu4JxRps/LMKNqRG8PMCSoZpnnUIukAqYhMkEtpN3dk8tPfVx+8ItX5c7ZmcyXO6xPAFP/YjKSpoXyQGmUqgwWBWA1JdtYkriumM80Yh/EcQDXC1Wm1cKMPRtevCU9gtnoTLrNqtQrIznYa8uVp59Ujv6Zkitg/SFpHHPn5Zdfln9+5Ufy7rvvkiYVL8wvnGP5QqYw+Tnp5zjGB+2jNRYKZqKeCIw7lOQ07sjR8aF097pUXo+PT+XB8QlKRFLhnVZQURrWXI3xnow1lwMv5HagmBxeYMNTmVMUqQTumsfwiIIoAWBOE6iRy1GpImSsIpNlRdJaLJNsyNym/f1dzjnQ6yL/ZJGkOXMUgAZAEpjYkJ/z2muvMXQQwB3KH9jHEPqF/oPRBO2ZzLSInsqbIANdSJ4slVYZfYZ5xHo4wbuIzwgzNbljssHP12raYt9iH+h2O7LT7ghAHdmfsql097Soo/ck4vcGQpAjhrAheIHUeKK1XlDFm/OnGjG0ioxzUs0rsCP8iqx2U80rynMp8nDYQIe+HGviPCt/a0At3sNzg1eN+R2htswS9U5mlN15rtci5ef8lXtA1EODOjv2LDYvnKiQaaAhtr4rG2tWPawPezNqjlZ+nRw+D3D4dWHtWWtwYo6fAi3sl1gXmFPwcKJt434v7F8wcMBog7mCPW/JULhK8nClc51rgf0qePh9n6woOb8lwGFy1gAHwid17woANhhasB/xebY5HH4It+8/oh7YBCg2Hd/UzI8ccPgcDt84E4xgWSp/7wUfi12tqTEB4cvvK6u/L3eAV7rKXg7tjCKpvCgiWLCGRFVXqC1YYD3wSZD1GxKnNSSF6gEtghDKo+GYSm4tqUvSbEmt2ZRlFDFZN5vOZXT3Lptsm7GFlJiSnYVYc7TVFDGtO6HJltDluPkiJCXkeMCKj1wNCLhecKnnlqYSmxHua3kappCrtS4otSEECQq1KQIr1cvDeertKVhi8j4KgMPGwTwVplD7fAdro1fo4ulc0nZTpsuFHPWOaWHdQRVfxCZP55LJKVl+EPt7djpkReY+qX61UrpUMo4DrEyjCcLJ5lQoqQwAzM7UUorjlk+A6s+w8OL4vTvv0tKpo6rPh2rCarUirzH7PqWlTq3dGpahCcfgkYdlyxQtMtqEPBFasKuqqNLjVKK3pMJdqmNiFkpbI+bpsb43a7ktdAOmeUiHkQ0Ei7Mp1jq2hfKXx/tToUaCc0U6u3skNjg56zEJH+B1hPwXWTLMBX3y5NOfkHfv9+QHP/2V1Fo7Uh08yJVxq7yO57b7QuFevy51DdbGg5V5Zc9lv4HCZaE4CPmzELKdnTZZjl587nH29707dzkGyMe5ceOGfP5znyPo+OkrP5Ne/zT3rliSMJR2Aq2Zzh8bG39/fGfg0o+LV4g4BxCuE7wnIB2ABw7jRqDhvAOmeBe5NAgBNEa7kI9j9QtCOCdyGOxlNQHM6ovrdRspSRP+6KXPyJNPPyXHJ2dyNhrI9Rs3+fxgr0LoYRpqWrR3OnkeA2rWNOYa+llNamSkU2CltNzIj1nEarm1OiJoC56VORNgfKo1afRpwVu0yKR3fF9Qe+fxq5fkscuX5Oj+PRIx4DdoL0MWA/MQ/wegpfJDPWwHB5fZRgKhuMLfsqhi8CyDGdDCyKLUAbQwvwH0rI+nCzXoAFyc9gYcZ1IUJ6mGASbKGqZrW41fReJ4JNlUFV+vbPv9wSfQm/z04wvAY+vfG2MMZGSLgvHLX9ffz//O5gLnJo0fBcjw8zi/VlVDGcvXtuvHovS/WFt6jt9hiz7x9/WgZzk9UarskJiPNqA/bc+azouQsPIa8/1qa8rfnaBjtUHl7X/j5005HgYGfdu8scZIHM67URJb3hI8bJB7GulgOgOaT5myEnJW1PYxEO/3RN/Xdvy8+1+QQpmP+8WddHHhw00dvK7dm36zPf7R9cAmQLHpeHk9bmp5+Xq/8TocX/7aN/P4Ui80TCAuHO/4OqGNPcQEsn8YU1g94PC/t3Mt/tyEqhcWeo4ljReKD8KoTMCgjoYXxmWhLXNVRrWokbKZFLHwS5kG7vm00VKGJLhWp1MWoILQbbDga2HFN2XUABUKG5lly+LcaWkH0xKSaEP1Uk1K1O8n2TT3BCxc0qAfbK/clgEH+zH0QR6uFDqUbQ20hjgPAnmdMM77zHk47LscbDBEYZVVpwxMdmqpDMYjORv3GQ6FCsOdtCEIpKoCDKWwdsfS7w1Jn9rrDWjxhnLAWPRGUVBuEZKOqZwsAo9/pAorlfskoYXz0mOX2edQaAZnD9QTQXCrCjkIAiw0xGh/6w1YrKGYaEw5/ut9dONHW2xMbT6TlSkqikT6uWV9VAYcfjM3BcaDjfL8zuZa3fY8wGHn67UsIVYTbfk70ZA+1L5AAm9Sq8tZf0CluRanksE6u1gyb6a7ty9JsytvXL8jb928J/MokWR0kvev5d9YfgblQUhatfVqgMnWqyzVg7VO4cB385BETXkSxhKWVLBowcPwwsevyHs336XC88UvflGaaULvzIufeoFhYf/6r68yF0X7VfsJoFH/RxoCZjUS3BrI53cIqfMywp4F7TbrO5mygpIMQwCuT69RCImxcTDQYf+zWZFjBqsvz3OJ41bPh+MnRRFVi22f9B/Iwf5l+cZff1NqjYb88Ef/L/Ns+sORtJptqVbqlBVo5zDkRmDtY4wAJBrLWGr1htQadYHuOxlPZYYCpJWYgGO8yJREgex6upbpRQqgslJrMNy0kcYiy6mMemcEHJf2d+TS/oE0Gwn7H6AH8x9rhv0S+g5EBSbvMA0Akvb3L+VhjcOhVmzHPeupAgKwauF5WFclGIzMsKTe4JB/AYAzV/mP75HTYWMT1TTEEgnqVvhP+77wFlLeO4+Tjbvfhwxw2Hd+nPG+1mitANryHrioqsJv68HPRbzHNdZ5N+w8hBn6uWnf2zVrtYtDNuuxkoroqwgN1Vx3ZfnzbfMKJtq229awRA+mvUe+Erfz9rkb5Wve95s/bvLgowQcfl2bTDKPY7lt9hmAQ/f06grgYNoT5VqABAFwFJTpq2QR5blVtKXwdpfbgL5D+OBFLz9e68/bAo4LO/D3/OAmQLHp+Lo1e1GXPHLAscnD4SuFlgUXFgOSxr1yXBaeJgTLQtk+m5Je7phcYLBwoEvECzUUjPr1oqRdiuDcAhopGwqUAud2X7YatHCy9gCrBWcyGY6Y5AohvN9u58LVrFq2KTDExOWulJURbvCI12aYkIabgPKWsaJTTUS1pEL//Li+KbQU3J7uMOeB1w0FSjb7yhWW88X81gEOLxy9N8QU6hWLcWApsc3TAIcparXZTE77PckWSmEJhaPCjp4LEhqridJc3rt3T46OTmQ+E2k0NA6bCYjYEBcLSWuseEGwRG/NXFmO2q2EfYXzYT3dPdjneJ2enfGaqBWB9pLdKAAOKKH4jps98++rkqSBznSh7EeYl/gNAAcUH8bmh1APjBtpOEHrmYQcoHM8HGDLOm9Dzzddt6GXgcVFHg6bT8V1VNHmnwMcnGfw2YHEIEKY3ZReDyY+BjDFMLTL1+T+yZn88q0bMsyqMsxmUp/qc5tSZEDZgEWUqYfHj79/3knVF9xcMa/qNGM4lVVx1+NQgjBPYKluJ5rU/MInPi4vvvhJ+fVbb0q33ZKvfPnP5Fe/+qX8+Mc/JbDU8dTEbxA22Ms8cL6NK5t/8ACWFTk7x7yzxn4F5doYrTjXXQy9jYONAY5PWMl81ftk1eBzzw7rtagiDFIE649KHEmnvpBmoyWXHntchqOpPDgdSBSnpOZttXdklqmnBSADcqPearIv4MHqDwaylzYlrqcSN9RYgkKA08mM6ylFnkKq89hANf5bAUVl5NOkWRpukDyN0Lr5VFqNVHZ3d+TJJ67yOJL2cX+MGdpjHj/c07wVxqi0s7NL7xXOPRucSRYAE8Li4H2kl6SK2iEtmdODFpK5Qz+if1DjiP+Dhxvjp3U6+vS4gFcDIBEhaAw9DVZ5JOzr3qG5R/BQlF9+j4Ix5OE9qwgJWpRCfuzcfGMOCn/5Gl5RvAhwIHzOrycve3VdFsUO17WzBjpl84CsyWOMK2oQsPWM65PtL7ApotK9gc88F8vLAzc2vh8NmJmcLfdxboT4CDwcZaXcG2k+COBQ2mX1cDBkjOEQ7w9wlNtQALFCJnodyPprCzgeWp7bL1wPbAIUm46X1+ymzn3kgOOv/ubf5wqFbaimgKiQL0IC1glVKJXWyLLrWJXTAiysKALhg4VY2LFcUAUF2mgHeW8r2BasmvjOAw4TvCv/0QbUCGBV2ZlMZ3DJwLrWknqzIfN2g1ZcxBtPhxPJUBl2prH7AFNm+SxvCvasZqm09nOTtCRahGLVNCSAFslAqYtq2mZZM5e99a31ve9LGwEqfTkXfHCzs46IAg6zzENpz9vjPBx+fE0BAwKw9+XNjm0J4+/PsfNwfHB2zFuxSFcrcPqDtx8hUdVITnontFSr0hhLLVaaTigEUFQmkebY1OMaczVYrb2CnJtIEtJyaqEvgA0kiEPROT47pdIBxQWsPAZ+oIWbh8MUIvQFFb8wZ2AdV4tsYCMRDf0rz7s8ttqx7HhgbeMDpa487/yitc3PK6kedDDx9AIPhzEU6dgVgCO3oiM2nQBkKagqD5DBGPXg1cN8Qbx7E/TOrR1599Y9uX7rUGbLGgFHkzUcNGzEwIZZsDnmgX4Ux8vzB8eHwWruZcPKedUaa1DgpfdRAAdPGOZMq5bJlSuXpdNuMYHzvRtvy5988QvyJ1/8Y/nFL38ur/zkF3J8/CC3IluRR2NkMwuxtc8LVK6XML/92PmN355dc36UAtcUal4rWLD9+rTxoxckeJ2MxQq5CLb+Mc09qQNkKY4BdGB+Qel74blLcnR8KvVmVxaLmpz2xjKczOX1N67L7u6+7HZ2tHBm8IR193YJlJHDcdbvS7pcSKPVlKTZkGpg2YLSlEYxZVqru5OHJ1keCz17AQAh5Agx+/CUomAgxmc2hVd4IZ1WS3a7beaMoF9u376dewJJmQuPQhhX9A/yLtB3YDSicWB3V6q1asi1mEq70dBwKCboB8t/HEKLQh4Gvrc+5DyMlJVKwZ/WXsHaH44n/A7AhmQSgfFJSRaKvIJZSKb3gHMFAJRINcqAYhxkuYFHmy+5QrkmKdzPlRVvcckTwjY5b/Ta/VXtGeeGVEULV+ckD6sqrOZppDlHBjBsndscHo5WjQR+3+H+7whW/LrODYIlQFFWWB61h6NcxqMsezcBDjjdFDCDln4VcCg1d9BvzgmpKhcGKAMPf3wLOLx03r5/Pz2wCVBsOu7v8X7OfeSA4ytf/9aFgKO8gXvBjfdmYbcNxCsvukkUgMQLLHu/qRNAO6uCuFRF26w5gVKyPHg5CFrGgloGqFdAxqcoliRtSKPdYjG/QWVJ+s9JfygL1B4Ab381ZhIk6HAtaczay2d2fPJQIlYUSLNA54XrNJdjNNYQLSgbDB+wegWLkFBdyj8xpZ6hQe7hLA48jwefBWUu/J5eGMtZIXNRKFBW2hhycBEswH4T9n0JUWxjmyv2EnjzoQjMR9JMtTAXXEe4N0Ag+mQym8q7775HhQOWR1g0jdYSygQ46JdxqFROs9JSQV6sCfFQcSezTPb295kgDkWpN+gzvAMKmIZEZXmCP5RLtNU8HBgrq0w+D6FUVhQd/3Fuq9Fm+0wJw3d4TlM6N4VUlQGH9V1546NyGsgJDITgXMzNsifDlEH/vQGOHJyEsB1YevldABxgJEJ8O8aTScsoOFeJpbmzJ4NsIfeOe9IfZjIYTTkHU46DKi0Gls0IgO9Q0s8rUPZ89h2U23XKvD0/mLFsfQDs6bwrQpkOugkpVY/v32GRtmg5k6efuiZXL+8xmfX1194mKYBaG1VhRzE827w9jSwBhvP0ecBhSpsH1SbLLI8D90Aomgcc9B25tWlywJ6pUtWEfatUbPkHHONQO4VtCqQVmLf4bS1RgooXnrssr7/2pnzu81+U7v5V+afv/UjOemMZjVAgI5YmQhZHWs2cYDqw4yHfifI1G0m1Fgsjj2L1JkWViBW/J6OxVGMFk5r4rt4q8+roPLTwQw01TGqY+1oHCJ6kdiMh4EDO1OHhIY0HPqx0HkLbVJFVTwPkG54N633v8iV6TKx2UTNNGU6HNUoPYqokGwix5JgujWRD5SocSHmITwiPwrUQcmahYgg9w/3Uy4HEb4R8hZy1QPrg56gfT4Abr9D7+Y338LDYujDQ7D3dWH/rgEI+P51c9sqozcN1gMMbdHLWvAA6/DFcr1GFsSTU6sF8KBnldtrJyvw145fNh0W1kxuc/DrP98/AUmify/t1WcH+bQKO9brExSFHdcgcerw1h4Prd4E5p/IagEMniKcNfjiHozxvij20uP8WcLwfFXt7zgcBCZv05w9yrbJ+js+/8RyOr3/zOxcqFF6geLBhgg8JgH6TN2FuSpUHHPbdecKrrMxQuQ+WML13AB0uLpVfhlf5urzfTKkdSbeapFJHOA+K+MU1xk+CDQaWQOQPIFwWjDFqbYd5ciFRSAA3JdAAh/WLAY6ycmifp6BbRPI0uPwZTw7GFKXrpdISAAE28bIyhHsY4LBnywsRmWV8pjzuoMDMrWlsegBCluvh+mll8yU7ScETX95AUmeVM68BBDGpTMEy1UklrcYEagilorUxqspp70TuPXggx0fDol35ZljUJklCDQH0LyzeDHMKL9zj4LHLZF7C9w+Oj+gpgZJj/YWNAEmpaBtiwzlPQqw/+kALv6GKswI782w0GspChlh3FhgLeTosMIZ4+eGQCgwcGGWrnwedPqSqLCr9fFwHOHAcnreLAIf3AHrLrXE5gB6UggHzCuEZyyopP3HtbDJDurhUwXzW6Mrh6UjGGYpNVuXstK9jFQAWlauQKE1FNox7z4UMmkCy4+xrMLyWCpf5fshLw4Q6J5zjeehHVTppIpcv7cvR/dvSbkTSacVSXWTSSCry/PPPye1bR/LWW2/kYUHTmSb7Gx02lGsbHy8w8zZZ/OQ5VmJVdkGFnXIcMBfUshkqEIeQPK+kGujD+Zx3UIyprKDStRkg1HIM4gkFSxwkzQ0RrZcChbwRz+TmrVvy0me+II1WV370k5/LJJvLYKiW+kYtpZEC98H1+8MB14kyKVWlMkURvLmA3CNttVl3Y5bNpdtqy3Q8IRixqt8eSBr5BYCqFUPE9TTXYybqhV1Kp6EJ9Z/4xCc4zghjpCwL5A5gdbI+BFNXeFAN94wi6R7sE2DgnH7vlM/QbStA4PoM9S44pnm+TCG/hpl6OPGCwcj2EKPFHQ5GbB+uZ3lhpNYNpAvZGhak1fn6sEKIe9n8hwfalHQbR3tevc5qSFR5LaC9/nxbGybrEcpr9/P7q93f5NV5oKZetRAyrSME2QVAbsVWYcQph0zZfWGH4kkAACAASURBVAgSq0rQse6lMvHhwru+f4p2PpyLoED7w+UYbEoaR46UzQlb/6t72MX3b9ZVfiCEygDHgnuzeirBvMfncIBD76Ny97yk8aINF99/mzR+7vTbHgjG3os64vcOcHztr799oYfDit55gbey+bISgL78Obb4EdC0DgjYb8odllt+Qtw4AMe5YCPkN/jrl0GNLGHtRdxNxBj3CgrtwX0aLBiV4UyLnSGmH2wdNYT9QCFeyBIWDkcTWVhqA+c9FI0Qn25WONtooYzDAgdlgAploHwkZ5ZPZAwhJqbMr4CB0AfGakNFJ8SUWgIqzNi0WgavC/WaIMVMofUbmY2T9XPkKgGXxw/n1oJCaooVlapQBA7nt9oJQ9BqspQ6WGKWczkd9OXug3tydHokVemEYnGqRKCfrTginuYanh99niayu78vy6giJ70zqWCjiqry5BMf5+YJRfDeg/tqeQ00nrgelFdjtWJ17JBIbN4E9AW9F2EztpwiJJuiD4b9EcM/Hjx4wM8oYmbPiPGjwh6slB4QGriDB8X6zW/E5TnpAYfNI54ThZCooCDZurFzfI6TbW48FjwcVjU5hoUYygsUrKAkjYYTieO5JK1dySSVkxEU04jF1eDVqwVaVlOuNfm2YMVB+4zWE8/o11b+zI6FyTZZ3x9QeIo57WRE2IfrlZQJy9NxT9J4LvB47HfrstNMmGQMdt5f/OIXzLGBIqX5DxaehSKSrkhjECoeEFmBRxuPsuJmY2shVfTGBQIBnIsZWyjUhfKVezhCSJuuf1XutNCf/s3mRZ0SKjYhcRx1fhBeND47kWazLU88+ZT0RiN5971bMphkZKnqdndlkRWV5MluNx7LY1e10CXCqtoAHwir6uzIE888xXypWzdvMhF8ns0lbSqwsbE1sIQ1QWNGoJ+lYlzT+j/wihCwZqiXoiGXTz75JL2MlkOB7wB8JpOxs6BreKQxAxGQpQnDngA6EKoFD1JcUeYqgo5wfTDWKbAI1L2h/8AWaIADhqN8XQW68d5Zn6MOsKHPpKFxfN7pQsYB7Pl9xs9T1JNYt3/l59SUTMCvX8pY258CMF0HCGwtXwQ4NrFU2do8D3Ck0s+9VqB8Vu9Vkah8dJpdaFAykHdeHzy0n56zz5eVory/P0LAUR5jlVlr8spcY9tNHX94NAxwIC8JgEM9gkF/OcfDUQ7ZWgU7xV5vc8H/D0rThYp1+XoPn/zhAN3m62/1/t9mD2wCFJuO+7a/n3Mf0sdREFsQhlKR+qIv3/nqi5KwQBTqzFn1p+IuleWGu6Dw34qCUAIPqowXioIHG/hd7EyY6xSvCXnOz3/l1j/nMvb3KAMOs47qFeG5WN2gygIyTXalztoaLVlUKmSA6Y3GMmFsdyT7c0smVh5yxDMjJAiWHcQ0zyvqOVChpK5rWoYCCxU8HGoh0U2Oyj/4y8djbs7YvCn4UN0WFm0CqGCVDRv7OiXIFFoFKy6JMSgsprhAoeKG5hJ7MSR2TYTseMBhAsb62MavDDbsvAgc+0E5MWYc9AOUDfxVqigaN5O6IBQqkv7pmdy4/a6cDPsEebHs5koF+lWvi5CSmL9/AYUB40hq9VR2Lu2z0NftB/ektbsjlx97TOajSM4GfQICxoc3NE9kFpRCFPozC+5kNFQLXy1YpUSk01SWmUk2DqEgqgganSZqF3zuc59jTQN4NcCCBSsu2onx6+woMPGA0AOQ8wCHzXhTTM8DHCgYaQqNBymFQltsmN7DYYAD4IJJzmAFqyUEIggbxO8BOOr1itQ7+9KbiEyqDZnMEFM/YEI/CmAiZMrmsw+74eqih0gpng1w+Hbhu1mklnDbSMtzGbTGGoISvGjhv80DGUeSjfuyu9uUejSVJJrJCx+/Js88eVXu3H5XhkORn/70p1RUW8i34vpRymQqzLOCRcxv5tYOJCdf1D5THHE9zGsDHOYBgDfSAw6CEBc2ade2JFMDHTyHif0I1dCCfeznsJYBOAAEbv76BhXvx594Us6GA7l991CiWo3FBzvdHdlt7MiDk2MtpifCfI3PfvazMhqP5dVXX5XKdCHDbCKNnbY898lP0QP4xqtvsOYJQh0RfoQ5bYDDrPW4J2PXYdlFkcHQpwDACDlFW3HPedbnOsU1rl27RqCDkEYABp03vk6Qgkso/fhPT6hUZDdQIGOdjkcDraWSJKytYoDDqrCDLcjmGkKz5oEIggaEwFiokl/HFXVR6KWezdiPAG/6vdL+goXQv2xeGIgxgOPloslL/A45IHaM8jvsAeXrrAMEtm9eBDi8Qc8bNB5aR+eEVLVqAxpk0LcIgeOzo2DneMD/SeNa/vh+H7B7ISfKP8tDCmhIkrB5vq5dZRVj5fPvOODotNSjDsKDMcPxkJdUAI5y0rjVbCkYwQrSkLKWo31V0D57OZT354b+eWg8HlKltoDjtwkIHvW9N4GETcd9+97PuY8ccCBpnJbiEL6TKxrBvQ7AYZulhbHY+RBa88CiQUU8WNbNamMPayDABLB9Vpd6Ec4DTYLKe0iMxvmtKirPutjswCqCsBBeD9b1mm5wCANAGAle9XpTLXCdtnKdY7MYz2TUH8hskkkap9KsN2S2QLXagjnGEuxM4TcWIbTZ56eYFRwsT3Drsi+wwc6mWshvpjHXlVAYzp7dK0X8rlawpHhF1jYEVGDmRpFrsNrJ3MSkIrO4+Gybgb9HsbFqPB7OiUJ7VZhp2BZ/E2hpTWEngKrHUk9aYMqU/llPouVCujupNJKlTGdDWc6U8QSRGSenp3L/+ERQNZ1jiDCQ4TJUEoe6sJC0KrJfT+VyqyXNSiyt2lJOh0N5/LlnpDfN5O7xsexdfkzShio0vdMZk0QRs84ckkQVQyqeUSR7+21NSBcNnUIBOShRBhI73TbPZxjKQmPJ220FIXfv3pUnHr9EZUXnLzjoFzxnMVNgmdZ1w7DxKCsFqDRuG7kd86AXIeIGKLxnwxa2eWI88PYKLZPAHcuMja2dM49Q+b4h82ksiyVCKWDxnko2HVJdqjcuC6g7UREaSeLwbqCfptlYRv2+1Op77Ns0jUhvHNdSGU1mUkva3ISXVU3Y9Wt4RYGzpFx+CVY2De3AK0IOyFyknmKtpdI/OZJWmgioqtus+7CQWn0hTz31rBzsXpF7dw/lxjtvyFf/4mW5dFCTw/vX5e3Xj+SNN97IlSKMFfoZc5OerVDnZ90YoI/A1mSGADMMWAw+QyYqmlCL7zAW9EqGe3BdwAjhjvO5nAHCxsPGCLlKZH+aB6rjhSY9x/DiQD5lmbQRYlSLOa+n86aMT+/KJz/xtKTNHfnXd27KvfvHMj46lJc//bw8/tTT8k//9ftyNhhItdYQZGztX77K8ND7R8eyGJ7l4UuWm2GgiJ6amgILeAAINkKIF54BwADiicAxeC59TRIAA1zD6JIfu7Qvjz/+uPTPTuldgdeCgoELRJUr3tuIfQA6lro+AFgOLivpwykT87Wq/GMHHfa5tkdrauB+xhoG5a/YLwrKWwu1mYbaIL3+kH0LIpBOu8uQM1LoBhYm3bPUcECZuAxhnW6v8cq0yWsAm7JctTWLdpnstPNNhpuBYlaB/A7FZysaNmt2QZCZ+L1S7xMqpgeQ34wQ6jeVxXIsUp1IXJtLWhepN9UwllafYl9yz2GoW9gPrLp6CIkyxbX8jBaauLKmHUgrAw17zrIiXFZUiuMXexjMY+/vv+m9v5eB0IuUKe4VoT9NbhppA4gqdL0UIVUecFSCfnN+mwqDrJ3j5TW8fR5oeD0A990UUrWpL8pJ65vPXz1jM6D5oFfcnv9BeuD9gICLrrfp95uOl6/9yAHHN7717/IYY9uIvXACW5CGMWjBNJyDRuXW/lC4yTMjBX1DVZAQKmKbhp/g5wEOCoAgp5I82TdYvmwDCvHCUUjMxGYO4QOFFDU1YIGjYpXUZTQcslI4YpuREcZq1ZUQPlB1+Q4BVFhyNMOIcv5to78MtKTuuew50QZjoTEFEjHAZSHvBRO8AF6Ztfd2DvJLTHnjZFgJUSkA37oNheAiKEeqUKuV1QCH3ks3Xo5v8NwgyRN9AIVuskB15anMJnOB7IXi2KjjGpks5plUlwm9N7B6vnfrlgzGE2nA+okq15OJpBEocEERtZB6XJVuPZFOVJWdOJFOmsrg9Ehae12ZpTV5MBpKDcw4+wdkDgNAvH825nXo3kZYHJ4HFd2DglKLNfQD/Q1rIcfMgBNyN2Kl3+S4zLOgyMyojOCZk9qSYATKFyo0w1qKe0FRBWidLyYrFkAPCqnkhj41hdfGLfdshP5dZxX3QMSOewWW1woVb73Cb7/j/whu/0QWc6zLRBAiMp1PZTob0asQJ/uSNJrSG8/orUNdguEA4Uux7O91ZbqosS+uXTmUt66jyn0qZ30kJENRnkvc0JCD8v1tvmFz1qUaagDwk6oBnPcYp2pVsvFYuu26PP3E4zLu9WQxn8nB/q785df2pFr7giRRQ44fHMkbr/+LXLu2K/V0IvPlUP7h//geK417YwfeY4w0DEo9qNb/Nt9tHBhaFLxhZhTIjQkY51grRZvSbfkJuVcjsJr563oZprHcRU4SFHoLr6J8q2idGSjACH1CP0ahpgaU9kqtK9FsKC998llZxqn87LV35LQ/ksHRHXmsU5e9S1flnRvX1aIPyuPpTJqdDg0ZfeQvBBY6Py9tvCiDqrpmKLfzJPbCaxPwYu61Qd8agYLRA6snY0lPxRNPPCHI2wNrFXNdqsHjS09E6PVgDMInUNnihWvu7O5pAUHktgS63/2uMlfh+rierkUdX9wXOTAecOTg12qdhEJ1o7HSjUM2oPhllGgeE6iGzbuoKQVBoRfdx0BNbPOnLEN5wNHW+rVt69sMOjb//H/O/1oBmCqh6jjyxmzO5R6OnGFK683kr2xIzwWLnzYwNolEZPbSM85Oiv7R5wjjXVVwAw+qPd+651wHOIqb6zvfL+XPmxQa7C8XvT4s4LAIh4vuUQYcXIOh4CcYtg1wrPNwbAIcVozY7p/Pz2CksWKU57bvQ9IGbwHHhdPrd/7gpvWz6QE2/X7T8fL1HzngMJaqdYLTbm5C1DYe83Bg0SIp2grNUYE161YIs/BJ1Sas7F5c+GZhCvSo8HLk1oiKSD0oMlSuLHwqVH+loJgsJAMDi2hNi85eV5rtNhNnEb40GmX0aiBcBpalBhSMYOGCKASg8EIC1zTAQYtboPRE223j8tZobBjI08hDFvIcCxVkk2lBO7sWeISQK9sIcR/fnnn4Pfe+cIz0sSGEyjxMNnH8WJXBSxSUEwAO2/CQ6GnjmRg4CVWclRXqTMbjjH3XabVZmG0+G8tyMRZUeY+jphwdHcndw0MZjSb09sQ1VeL4LPOqILEaPP87jVQutdpSBy1olrFA4MngWNqXDuRBNpRZPZH9x66wDvysP5FJbyCHw6zY9EK7GYIVQmrm435unYZyiTYbjSaARtppyWSihdNwDKBDLdDB2tzSWHZYBjFPGLcOpizUtKCFW71C3nKZKy3YLEq0wg+NXwj98ODCK+85MHEsVl4xsHwAP+c84IgbUJygTCIZG54+VFeGRXTGsLFlpSO1ZlMG4ykVVngDobQ8/+wz8uzTH5N62pbDwzvy7Mf+i/zi1YX8y+sdGQwnMh6pstpDuM0FHg7yklVQwyEo/Tmnmn4HrxZrL4xH8sUvfF5e/sJnZdTvSf/sRK5evSLPPP1jGYwvyenZ51iw7u7tGzKbnck0O5FGM5a//9//M8PpAC5oEVxqwrV5IRDS48fDrzG+DwQKBjK8d5bXCpSqeG+eTlNIdI0oGDel3cbX5oSNi/aRhhGZl0PHKTC2gSo6UipceAARJoUwsckylSt7LXnhqcfluD+Sn776NoHhbNSTdrQg8xQKhSLkEOBuksFrWgu5PyKJKxznlR57H7MGUIjpzz3FxXfzYECyOZd7AIKswRqw+ZbWIhI4XLmsXkEwVqUMQcU8Q1iKGmMqrvo4KMitj+C1BFVuC/kcs4USM0x6ZMBCv+CaluxMsAZvt6O4LYcUUiaHZwMwwfXgrYNXEPVKAF76g4mT246RykKlQv/4NbeiYJfqZJTXt1dmy95PymwCnwqNXCrDXYge3udJ8woilL4bYT0AsgvZ7ah3CvV1qtWaLOZVmWYwsiDfCqGpBdi2sDTI9HzMS4ChDB7KgMODaQ8u1gGPTcqQ/ubRAg4yTzqlvfx8JrtynSIYChl6myQMCccxy+F4KKQqeFDPf1bPIbm6d+PeFl647vds24ZOLI/Hw6dvQ6rezzz8XT3ngwKCTQDhgx7fdP5vnKUKSeM+Rt9bA9EY82igY9Zt7KBQzK2LQbiYYswF5WKeKXCDomwCAFHN9nsLTWKQdnil1aAI2LoOhdZAc8vNDSw5cY2Vdltd1BpoC6qjg4YWlXlnp1o1GPeo1+q0giO8ylh+VLCvWnDNeg6hNCGvu4aUeKXP2kdmn+DZoPLoCvPhHLMSmsAuW8jBn+83B2uLKaLmXcJGxc0tADko19yQQ/u9ouXHCRYuOwbAYR6OQjDrdTg2IUQACqLla8xmKNKllYKbrMY8l2k2oWUf+S6Hd+8TcMAzAMpOJC/jt/Q41FIBrTGYWLqthnTTVNpxJHUUGBsNlL63kcgAjDjtuuw/+YQsq1U5u38i80Emi9FETkJ4lNEIgwGLlLkhAbc6HEkUwtK85Rqx6LCmSlINYVRtKuAIY4EyDjCCNl4+OKB3Bs+AIpFQUhiqs1DPSaNZ5DD4sSv6rAAk1qcrgNFTFIfNzs8jS9K2+eXzhGihzFmPdA7aK5+TEdaH1ppBwTjLGcBv8RzVdFfzh6o1GU0yiZO6fOFzn5GXPvW87LZ/ItnoaR7f33lL3rv3rEwXO3L77n357vd+JA8eHEtWa66sj7KAtKRMGh2webOJRVvrywnzdeKKyF9942vyqReelzT6v6XXe0yStCv7e+/IraOPy2TU4jzLxgO5c+cduXvnHalU5vKTH/+MiqRVysb9LcFbgYElKq9uvCZnfFKu9Z0BCP4PssaDQDuuY6wGCQvBUOWkoJf145cDDuQbhJAqPV6VUYZ+qBMQ3rp9W47PehqKmDTkmSu7cqXbkXsPTuUXb9+WbFmRbHQmaXUm/XEA3HBFMBQSBg6VV2QZc4DDzzuTqYnPsctrUhTF8BaB0Qzn4xnx3+YnZUVN2btU9sy5bp568gnOLXhoqpVQQLMK+m8lyKiCTjxcB783IAcjEMKwdnZRS6TO789OlGYX+RxYe1akEHvSwzK38BZYSBRCqgyYwFMH2uxpNidA06T0wiNvBRkpDxHOFMJ3TTZ7ZTVX9EqAwyuAvn1e/q4o+6GOC/vS8oGcEl6LAksdk+chUytao6ahORk1pNmgsOEUf/ACiXozGQJQlbQR5HteT8TWgf6Hl9Oezz9n8ayFylFW1v3vytfwa8mvHf+9Xu/RhlQBcJTvWVbSTWbhe2urBxz4PcJHkTTOkLQKjHDqcdvk4QCj20WgAGDxov4B4+JFry3guLB7fu8P/sEBDuRw2EaDDUCFVMHCVA1xtThmYTb0bAQWpnqimwsUYNvA2YnIbYCSHqggrWMpeF3VZksK180UilEQUEERQG0M+w3yNrChoXifxdHWmzsMfWkhVyOpyRRu9PFIBsOxjKeZJBNNWmXl3UQpAJkcOw2uZmfh8taQPAwhVDf2iqBtpvjO+PAtBMzqdqCd8O74kCYq9eH5Ld4aIWDWN15hsJVkYIkCP+QDWLgK+2u5mhTuvRpoJ5LG83taTQ6nEFoOB8+x4myVZZ703mnUuQGCHpBtCc+AZ0c/vvnmm/l4Qsmi4pLTWy7lUrsrSVyVS92ORNOZRHN4NhJZTjPJJiNZdndkNJ/L3rUrUttpsxp5/7gni0Em0XwpvRDSwj5HqQFYpmDtDSw66XRG6yoUFAAPFv6qViSt19mu0SyTy5cPeD7CQLBB4DmQgIzwkLOTnty7d5d5IAgX63aVVQuMOhbisU6ZsI3A53B4wGFK2rocDg840If+dzbPbIMHMMb5udLnFGRulBXdGAmSqRwitwZKYJ2hJbNqnYX/6q0d6Q2GTPz9yy//qezuRJJW/5O0SSn8aQS9yOlgINnistx/MJS//z//UU56fekvNKly3dzkmAROCB0dWDTNya+fd2uokD2US5f35a++/jXpdlLZ6/6TNBt1iaovSqXalge9U+kPOxJXW0wg//nPXpG33/qVTGeZ3D+8l4dEqWdKSQzwUlCr9Rt8H6KtBg5hYPBtf8hT5arceMXErgmFrQw4bE3i3phv+irCqix/w48zwB4Ax9lZX95489cyXSxlf+9AMrCsLTK51u3KaDqXn7/5nkyjRKazsSymfYkICDTHAoAM8x95XVQ2qZQXHmGv2ORGhyU8VIXSCUVb+0oVUgAO8yZYroblNDGMDaGGxtoVqEAvH+zT04HjvbNjzfGgnNd5AjM97sH9JHg42Beh/fVmU7rdPWXpGp5x7eFZwBZHEODG1frat5nzMYRUZSHcF94frCXULBmPMoYS0VPZ6OTz15iHOD9CPgU842Wg4T9bDofJbluX9t/PLYIy5w1VIKSAOAcbwYPBfZb03bo/AVyAhQ3/EYKK3EaA3ckQ5yhhCcepokxU8FTid/DU2lwtPBuFh2Mdre7qM1wcMrVJ4TWDpMko6yfbh5yNZK1y+GFDqgxwlMewPD7lz5iz3DMqKlstaZxr5QMCDnuw8j6h91wNQbd25GGcG0h1NvX/NqRq7bT6vfnyDxJwYMEZ2MjZX0JVXPh58R3+zKKD/yYAUbsiF3g2zAFs4OPUKmEH165Zoc1CzBqf5tEI3gFT3jkYc1WmUGMAGwrCC/BizYZ6U9KmJmBC2HLDAdAYj3Xzg1cjtAX3QwVcxE+rgPH85Z4JaNWSnDZ0w7X+4WYHutBAIZpvWAaYDCihT5cLWvfLioDPEbG47nVWECoEDKRwVqLgmifLEO61pnDfigIbal9QIbWxCoBDN0hVPDC+9cDUAyYZU2KbSDhlTnlBaQshd3x0JoeH92W2yILXCskwqHuimy4ShaHw7qeJ1JA0Wq/LtH8my8VU9nbbMkVo03wqg7Qh+weXpNlu0VtyetpjbYxsMKEnamLF4oIlO04QFqSJ4+NsIvWg5ICJDPMAABBx2c1Wi+0wFivkgfR6p9ysm806vR/4e+fX1+kBgSGz226xMnyWgbsJSjs2dlVuz1NKEhey8psAHGXFHoqVBxy+LRy/WsIwMVZQr8XKjITQwUZH0qQlA01bghVBojiRl//N5+Wzn/60jHpH8L0wHv9jTw6lUkG42WuSZdfllV98Uv6v//RzWlX7y/MBh66FoGQSEAdrq/OqtaMZPRSf/9xn5M///E9ljvkiC2k1K3LlEqrPN2U+f0Om83fl3tEX5PBQ5Pvf+648uHeXz/3g/t1cictlTsgl80pgeYcxxc/qHJgSbd4xKnzMLyl+aaDOAw/MAVzLvJ547wEN5EDxMorjgtFusVBwAMWoGiVy69Ydeef6e9JotZlIfTo6Femdyn/3mT+SOG7LP/zXV2QSJxInVRmNjjmWlJUsihnTozGfgtJY2zVygMP3QaHwWY6LKaEF6xKQOvQrAxy5EhSokfEZhAO+r3BuPakRuCKBHOPDeUARFUCMmxNLKm+BySrkA2JP2ds7YCgVFGIYAvAH7wmod/EiwxKLf3oPYuGZ8UnjHJNQoA9kHcg5g3cbYDCtt4scllCYkF7j0K8+h8PWlgewamI5v9K3ASRbozbv8n0ukD7Ak471gaHEmmMRzEjrPkHG4Fltj+U+N9Hii9VqO8x/4LhQe4VyXC372NNU7gTyikpBQkI2REeq4J+jeH++bNus7OoaWiefDPA+asBhOUJePts6sO8M+Nvatf0OgKMqCuSm0xlZqjiHf0OAQ+8XClAGo5HJLFufWw9HWXL/YX3+gwMc//bf/48rLnRvAaQlpaH0p7QWj0Z5YSwLMVgEukafX+CVZwAOe5nXwFvhoYyuKFGhoB0UedvosEFo0m8IjarXpdneocI4CSE8KHI1Hk5kBorQRVVqYDRCiIDlV0D5T0JFbMfPDTe7F1AGqky5iWpFYTEcMzYXO47SarbJmHfGU3971jtv/bINyW9u1g4/Ce1aFlJFZcc2FyRAuqRZb2Gxay0cDSlCqtjXLnI0ChSq+B78+BqDnrHvCOpmqEiNRFeElQjrl5ydDuXw3gn/t7qJjFFgbCnMe0Cdc2ihzUZbdrtd6YB1BnkdspRx/1R2ui1p7NTlqH8qcRLJuNmVy7v7MjodyPEhwpo0Fh60xfBkLUlRrDkbVjXZwvTodQPtKsY6TVhwEPMNinfabEhcq0krqeVUpyztEUXSbjepNCIGPRsrCw9ASCONaFUfjXoSR5psbkl/ZeuVfc5BnKOOXQHmHyCHozz+nAeh8rL3cHhFAPH+VOKxAKtqDY1rDWmkuxJFiSySOjfQ8XTKWg9//PIXpF0HoOtJq4EE80iuPvZ96fU/I4NsR7Lsrvzwxzfk7es3pVKpyXAWGMzOyePA8uZ6ByAlGIYVtsh5iWdamO2rX/2yPPX044KK7/M5vJZzeXz/+3I8eEl6I3jBenLnTl9u33xXfvkvv2DoIAwHJ8d38oRx61fO1bxQZkE76deX9RG8AnjP8IhQO4KhauFzCotJMCKUrbS2Rs0baXLKyy8wn/FegfXICnrqtURm8yGPwdM1X1TkxvVbcnI6IDECcp5G4xNpzWfytS99UbLJUv7Xf/yB9CqxTBZjmU57Uo2QS1SVBMnflarMxiMWJu3UG/QMTEBZFF7rZMkihEl5pdTYpPg8Tj4XIEWNLlSYIs2dwfMgh0M9LGPmYjz//PMyzUaqHLMAoCq7kNMGygA47FrQsClfIB+aCrg6HTUM4Fkw3rguPB9mBIMXoBjXosJ8XocmeLOQ68FQy+8+/gAABiFJREFUThhTFhUyriFHZr7QEEwtKKryjWFuy5DHEnLo1inj7Na8mOH6Apfoj4sU7kL+Y10sJK4hpw3U6erF6HZ22B4ovMjNYEjPEnMWQYoIo1OQYXPQ5rXtsQhrzdvuKHwN/CF3zivjZcXcCvuV9473AzbsvucpTXrNR5vD4amS16mqNnfLbTUqYQAOzAnkxCCkih5DeuV0rzcWvPPVYNUffB/4vjTAcW7bNiAyM8yef/9tDsf5ffO7f+QPDnB86zt/R4ULaB8LxRh/oGwhrrbRafM7WKDAUV+mmIzz+N7gGXDeDRhh5i6G1ASn39jSwE2fK8jB+m6Aw9pEusQkZQxwo9XJc0uGUSyTUSbDwUCW2UxqopXCk0qNis+8CsVVw2hgqqcA4iKH6R+xvMWCVYtEUZmVgmiKWgYIK9IwHmyuDNsJGx1Ypvi7wPePDQ+faS0kI9TDNUy8wmKKj31nbTAFU+kmAygLlkOfNA6a2vKk9ddCyI0JRIAvCsPQRrwHq5E913SsRbzarYbW2KhUpIF8i+VUajU841wO7z+Q927ek0m2lFYTBeWGDPVg7Y9lVVr1huy0u/Rw4Bk640watViWszETh594+nGpNKry9u13pbHbkujgmiz6mdy7flN207bEEsvhgyNZJjWZLC3cQGkyAThwzSzQ2FIRQQ2QVpNjCc5+FBDUIo81Ki7ZaZ/hU5YLs7u7Q+B8584tjmU9QQhVRG8GrN1Q3mGVRh6Lhax4RdP3Le8fFDa/MXgFBJ45Uw5WvncbjXnQTDFbUSrWeDj8vZZRjW1GvgOAIQB0knakWd+DDV9GlarU0yZzY/7Nyy/LJ597Tkb9U6kj7xieiPhQ2q0fynuH35ZqrSJHx6fy9//wnyWbLiWOUpksVlmqHhKQrMqLOaJ0xAAcIGVQw4VIPMvkmWeelq/8xZdJS5wkEXN/KvKO7DZ+IIdnf8ffZJOh/Osvfybv3XiXYVT7u7ty5/ahDIf384RxjIP1lRkvfIw0Q1cCe5lfM3iP3+E4wI/JFDxLAl6AsO5tzeE88+qisjnmnllydc2oHPFeTxZcDJWHV8ZZICtQJRt5ZVO5/s57Mp2JdPf25fr1d+XjT1+VdDKUj+3vyfW378iPfnVdkoPH5HR8JvUmZBW8MKhns6RxYT7J5FJ3V3Y7O3Lr5g0Ztzq5wcgrOtaGLNDA6rovKoHbPEaOhx/TMuhAlXq8dK0ocx1ocdE/L7zwguztdrgvwLOIsWDfIswx5JjAs2MWZlPeAThwLq5xcLBHYI/zDw8PCTrgOQEYYb0P1OnJ55MyL7GfQ0gVcjgYWrTQUFmG5lZihtMCcJz1RnnNIHjBzWDEejVBbpcV8hWl/H0ADlvf65ROyBK0LwHQSGNJ4wpzmuiRrAqBlj4LqHqZ8SZRFcVqsX/FEqWov6JsggqS4LVAkUSdg8vKMA+ZRfFEnQOFJ0iW6oHzc8M+4/86wGHn2p58nlK0bt7YXmNjDoPWRa8PG1IFQFt+lcfBxsfWOf4b4KgsNUwTgMM8HAY4GO66gRaXCf7OGJOD69DnPuRxRa6H37DA7QWvLeD43QcNH6aF/80BjsVisbSJniueLg78rcNMYOSrIp4UNSRmoNQUmZI+oybxoqgk/mE6dvvbbQ9se2DbA9se2PbAtge2PbDtgW0PbHvgd78H5jKVaVSRs35Hpr1T+fqX9iWWiUjWEBQgd/Z6NWyUAYd/RCD71+5OyMmfRkhwg1t3LmMkZZOzvyZVK+z0u9832xZue2DbA9se2PbAtge2PbDtgW0PbHtg2wMfsgfggRnLXI5O6jI4ui/f/svHJZGRyDQAjhIJXWV5js8GXyM06J9vDFlbAa5rhNqABnYyXciUgCOW2GhoPmTDtz/f9sC2B7Y9sO2BbQ9se2DbA9se2PbAtgd+D3qgksjJpC+H92M5vvuu/E//w4uSyECqi5YskF9Wor1eARw+vhAxlojL/e5rR9Ju1PmHKKpsMmM12xkqsSKGNFAh/h50zbaJ2x7Y9sC2B7Y9sO2BbQ9se2DbA9se2PbAh+yBijTkweBUbh8u5cGtd+R/+Z+/JMmyL7G0ZVaZS5znBeqN/j83/F2r+dSnnwAAAABJRU5ErkJggg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5367" name="Picture 7" descr="C:\Users\אורי\Desktop\הורדה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71600" y="4437112"/>
            <a:ext cx="7581900" cy="1714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תמונה 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964546" y="1319502"/>
            <a:ext cx="3404466" cy="1370670"/>
          </a:xfrm>
          <a:prstGeom prst="wedgeRectCallout">
            <a:avLst>
              <a:gd name="adj1" fmla="val -25125"/>
              <a:gd name="adj2" fmla="val 4456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00" tIns="45701" rIns="91400" bIns="45701"/>
          <a:lstStyle/>
          <a:p>
            <a:pPr>
              <a:defRPr/>
            </a:pPr>
            <a:r>
              <a:rPr lang="he-IL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אסורה !!!</a:t>
            </a:r>
          </a:p>
          <a:p>
            <a:pPr>
              <a:defRPr/>
            </a:pPr>
            <a:r>
              <a:rPr lang="he-IL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חגורה על הצוואר.</a:t>
            </a:r>
            <a:endParaRPr lang="en-US" sz="3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0807" y="213973"/>
            <a:ext cx="8767329" cy="635850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lIns="92806" tIns="46402" rIns="92806" bIns="46402">
            <a:spAutoFit/>
          </a:bodyPr>
          <a:lstStyle/>
          <a:p>
            <a:pPr marL="566450" indent="-566450" defTabSz="911375">
              <a:defRPr/>
            </a:pPr>
            <a:r>
              <a:rPr lang="he-IL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     לא יסיע אדם </a:t>
            </a:r>
            <a:r>
              <a:rPr lang="he-IL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במושב הקדמי או האחורי</a:t>
            </a:r>
            <a:r>
              <a:rPr lang="he-IL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של רכב מנועי ששנת ייצורו  1983 ואילך,  למעט  אוטובוס  מונית  או אופנוע -</a:t>
            </a:r>
          </a:p>
          <a:p>
            <a:pPr marL="566450" indent="-566450" defTabSz="911375">
              <a:lnSpc>
                <a:spcPct val="140000"/>
              </a:lnSpc>
              <a:defRPr/>
            </a:pP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 </a:t>
            </a:r>
            <a:r>
              <a:rPr lang="he-IL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1.</a:t>
            </a: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 ילד </a:t>
            </a:r>
            <a:r>
              <a:rPr lang="he-IL" sz="3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שטרם מלאו לו 3 שנים</a:t>
            </a: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, אלא אם כן הוא </a:t>
            </a:r>
          </a:p>
          <a:p>
            <a:pPr marL="566450" indent="-566450" defTabSz="911375">
              <a:lnSpc>
                <a:spcPct val="130000"/>
              </a:lnSpc>
              <a:defRPr/>
            </a:pP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     רתום </a:t>
            </a:r>
            <a:r>
              <a:rPr lang="he-IL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במושב בטיחות </a:t>
            </a: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המתאים לגובהו או </a:t>
            </a:r>
          </a:p>
          <a:p>
            <a:pPr marL="566450" indent="-566450" defTabSz="911375">
              <a:lnSpc>
                <a:spcPct val="120000"/>
              </a:lnSpc>
              <a:defRPr/>
            </a:pP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     למשקלו של הילד. </a:t>
            </a:r>
          </a:p>
          <a:p>
            <a:pPr marL="566450" indent="-566450" defTabSz="911375">
              <a:lnSpc>
                <a:spcPct val="120000"/>
              </a:lnSpc>
              <a:defRPr/>
            </a:pP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 </a:t>
            </a:r>
            <a:r>
              <a:rPr lang="he-IL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2.</a:t>
            </a: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 ילד </a:t>
            </a:r>
            <a:r>
              <a:rPr lang="he-IL" sz="3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שמלאו לו  3 שנים וטרם מלאו לו  8 שנים</a:t>
            </a:r>
          </a:p>
          <a:p>
            <a:pPr marL="566450" indent="-566450" defTabSz="911375">
              <a:lnSpc>
                <a:spcPct val="130000"/>
              </a:lnSpc>
              <a:defRPr/>
            </a:pP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     אלא אם כן הוא רתום במושב בטיחות או </a:t>
            </a:r>
            <a:r>
              <a:rPr lang="he-IL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במושב  מגביה </a:t>
            </a:r>
            <a:r>
              <a:rPr lang="he-I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המתאים לגובהו או משקלו.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34" charset="-79"/>
            </a:endParaRPr>
          </a:p>
        </p:txBody>
      </p:sp>
      <p:sp>
        <p:nvSpPr>
          <p:cNvPr id="655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773" y="3496449"/>
            <a:ext cx="785091" cy="810927"/>
          </a:xfrm>
          <a:prstGeom prst="actionButtonHome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lIns="85501" tIns="42751" rIns="85501" bIns="42751" anchor="ctr"/>
          <a:lstStyle/>
          <a:p>
            <a:endParaRPr lang="he-IL" dirty="0"/>
          </a:p>
        </p:txBody>
      </p:sp>
      <p:pic>
        <p:nvPicPr>
          <p:cNvPr id="65540" name="Picture 14" descr="http://www.police.gov.il/Pages/_layouts/styles/internet/images/headPi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2642"/>
          <a:stretch>
            <a:fillRect/>
          </a:stretch>
        </p:blipFill>
        <p:spPr bwMode="auto">
          <a:xfrm>
            <a:off x="513773" y="3428225"/>
            <a:ext cx="2148898" cy="8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298739" y="218625"/>
            <a:ext cx="8624455" cy="656625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lIns="92806" tIns="46402" rIns="92806" bIns="46402">
            <a:spAutoFit/>
          </a:bodyPr>
          <a:lstStyle/>
          <a:p>
            <a:pPr marL="651193" indent="-651193" defTabSz="911375">
              <a:lnSpc>
                <a:spcPct val="110000"/>
              </a:lnSpc>
              <a:defRPr/>
            </a:pPr>
            <a:r>
              <a:rPr lang="he-IL" sz="3600" b="1" dirty="0">
                <a:latin typeface="Arial" pitchFamily="34" charset="0"/>
                <a:cs typeface="Narkisim" pitchFamily="34" charset="-79"/>
              </a:rPr>
              <a:t> </a:t>
            </a:r>
            <a:r>
              <a:rPr lang="he-IL" sz="4100" b="1" dirty="0">
                <a:solidFill>
                  <a:srgbClr val="C00000"/>
                </a:solidFill>
                <a:latin typeface="Arial" pitchFamily="34" charset="0"/>
                <a:cs typeface="Narkisim" pitchFamily="34" charset="-79"/>
              </a:rPr>
              <a:t>3</a:t>
            </a:r>
            <a:r>
              <a:rPr lang="he-I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Narkisim" pitchFamily="34" charset="-79"/>
              </a:rPr>
              <a:t>.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Narkisim" pitchFamily="34" charset="-79"/>
              </a:rPr>
              <a:t>  </a:t>
            </a:r>
            <a:r>
              <a:rPr lang="he-IL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לא יסיע אדם ילד ברכב ששנת יצורו </a:t>
            </a:r>
            <a:r>
              <a:rPr lang="he-IL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1983 ואילך </a:t>
            </a:r>
            <a:r>
              <a:rPr lang="he-IL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, </a:t>
            </a:r>
            <a:r>
              <a:rPr lang="he-IL" sz="41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שטרם מלאה לו שנה</a:t>
            </a:r>
            <a:r>
              <a:rPr lang="he-IL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, אלא אם כן </a:t>
            </a:r>
            <a:r>
              <a:rPr lang="he-IL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גבו של </a:t>
            </a:r>
            <a:r>
              <a:rPr lang="he-IL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מושב הבטיחות </a:t>
            </a:r>
            <a:r>
              <a:rPr lang="he-IL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מופנה לחזית הרכב.</a:t>
            </a:r>
            <a:endParaRPr lang="he-IL" sz="4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34" charset="-79"/>
            </a:endParaRPr>
          </a:p>
          <a:p>
            <a:pPr marL="651193" indent="-651193" defTabSz="911375">
              <a:lnSpc>
                <a:spcPct val="130000"/>
              </a:lnSpc>
              <a:defRPr/>
            </a:pPr>
            <a:r>
              <a:rPr lang="he-IL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 </a:t>
            </a:r>
            <a:r>
              <a:rPr lang="he-IL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4.</a:t>
            </a:r>
            <a:r>
              <a:rPr lang="he-IL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לא יסיע אדם ילד </a:t>
            </a:r>
            <a:r>
              <a:rPr lang="he-IL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במושב בטיחות </a:t>
            </a:r>
            <a:r>
              <a:rPr lang="he-IL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במקום שיש מולו </a:t>
            </a:r>
            <a:r>
              <a:rPr lang="he-IL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כרית אוויר</a:t>
            </a:r>
            <a:r>
              <a:rPr lang="he-IL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, אלא אם כן </a:t>
            </a:r>
            <a:r>
              <a:rPr lang="he-IL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ניתק את המנגנון </a:t>
            </a:r>
            <a:r>
              <a:rPr lang="he-IL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להפעלתה של הכרית. 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Narkisim" pitchFamily="34" charset="-79"/>
            </a:endParaRPr>
          </a:p>
        </p:txBody>
      </p:sp>
      <p:pic>
        <p:nvPicPr>
          <p:cNvPr id="1035" name="Picture 9" descr="אסור לשימוש נוסטלגיה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455" y="2725689"/>
            <a:ext cx="1767897" cy="11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27711">
              <a:defRPr/>
            </a:pPr>
            <a:r>
              <a:rPr lang="he-IL" sz="8200" dirty="0"/>
              <a:t>= הסחת דעת  =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489" y="1600149"/>
            <a:ext cx="8205932" cy="4977205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348823" indent="-348823" defTabSz="927711">
              <a:defRPr/>
            </a:pPr>
            <a:r>
              <a:rPr lang="he-IL" sz="4500" dirty="0">
                <a:solidFill>
                  <a:srgbClr val="FF0000"/>
                </a:solidFill>
              </a:rPr>
              <a:t>מהי </a:t>
            </a:r>
            <a:r>
              <a:rPr lang="he-IL" sz="4500" b="1" dirty="0">
                <a:solidFill>
                  <a:srgbClr val="FF0000"/>
                </a:solidFill>
              </a:rPr>
              <a:t>הסחת דעת </a:t>
            </a:r>
            <a:r>
              <a:rPr lang="he-IL" sz="4500" dirty="0">
                <a:solidFill>
                  <a:srgbClr val="FF0000"/>
                </a:solidFill>
              </a:rPr>
              <a:t>בנהיגה ?</a:t>
            </a:r>
            <a:endParaRPr lang="he-IL" dirty="0" smtClean="0"/>
          </a:p>
          <a:p>
            <a:pPr marL="348823" indent="-348823" defTabSz="927711">
              <a:defRPr/>
            </a:pPr>
            <a:r>
              <a:rPr lang="he-IL" dirty="0" smtClean="0"/>
              <a:t>1</a:t>
            </a:r>
            <a:r>
              <a:rPr lang="he-IL" dirty="0" smtClean="0">
                <a:solidFill>
                  <a:schemeClr val="bg1"/>
                </a:solidFill>
              </a:rPr>
              <a:t>. כל דבר אשר מסיט את עיניכם, ידיכם או   </a:t>
            </a:r>
          </a:p>
          <a:p>
            <a:pPr marL="348823" indent="-348823" defTabSz="927711">
              <a:buNone/>
              <a:defRPr/>
            </a:pPr>
            <a:r>
              <a:rPr lang="he-IL" dirty="0" smtClean="0">
                <a:solidFill>
                  <a:schemeClr val="bg1"/>
                </a:solidFill>
              </a:rPr>
              <a:t>       תשומת לבכם מהנהיגה.</a:t>
            </a:r>
          </a:p>
          <a:p>
            <a:pPr marL="348823" indent="-348823" defTabSz="927711">
              <a:defRPr/>
            </a:pPr>
            <a:endParaRPr lang="he-IL" dirty="0" smtClean="0">
              <a:solidFill>
                <a:schemeClr val="bg1"/>
              </a:solidFill>
            </a:endParaRPr>
          </a:p>
          <a:p>
            <a:pPr marL="348823" indent="-348823" defTabSz="927711">
              <a:defRPr/>
            </a:pPr>
            <a:r>
              <a:rPr lang="he-IL" dirty="0" smtClean="0">
                <a:solidFill>
                  <a:schemeClr val="bg1"/>
                </a:solidFill>
              </a:rPr>
              <a:t>2. חוסר תשומת לב בזמן הנהיגה הוא גורם מכריע</a:t>
            </a:r>
          </a:p>
          <a:p>
            <a:pPr marL="348823" indent="-348823" defTabSz="927711">
              <a:buNone/>
              <a:defRPr/>
            </a:pPr>
            <a:r>
              <a:rPr lang="he-IL" dirty="0" smtClean="0">
                <a:solidFill>
                  <a:schemeClr val="bg1"/>
                </a:solidFill>
              </a:rPr>
              <a:t>      ב-33% מהתאונות. 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69637" name="Picture 6" descr="כל עייפות השבוע מתנקזת בסופו (צילום: יצרן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87" y="4907432"/>
            <a:ext cx="2030557" cy="163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10" descr="אל תנהגו לבד ובקשו מחבריכם לא להרד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9159" y="4887275"/>
            <a:ext cx="2029114" cy="16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09948">
              <a:defRPr/>
            </a:pP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7379" indent="-337379" defTabSz="909948">
              <a:defRPr/>
            </a:pPr>
            <a:endParaRPr lang="he-IL" dirty="0"/>
          </a:p>
        </p:txBody>
      </p:sp>
      <p:pic>
        <p:nvPicPr>
          <p:cNvPr id="2053" name="Picture 2" descr="C:\Users\אורי\Desktop\53.jpg"/>
          <p:cNvPicPr>
            <a:picLocks noChangeAspect="1" noChangeArrowheads="1"/>
          </p:cNvPicPr>
          <p:nvPr/>
        </p:nvPicPr>
        <p:blipFill>
          <a:blip r:embed="rId3" cstate="print"/>
          <a:srcRect l="2405" t="7620" r="2405" b="133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2389909" y="720998"/>
            <a:ext cx="6657398" cy="137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8" tIns="40329" rIns="80658" bIns="40329" rtlCol="1" anchor="ctr"/>
          <a:lstStyle/>
          <a:p>
            <a:pPr algn="ctr">
              <a:defRPr/>
            </a:pP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מדוע חשוב כל-כך להיות בקשב (ריכוז) גבוה בזמן הנהיגה ?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832918" y="2173942"/>
            <a:ext cx="8029831" cy="105689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658" tIns="40329" rIns="80658" bIns="40329" rtlCol="1" anchor="ctr"/>
          <a:lstStyle/>
          <a:p>
            <a:pPr algn="ctr">
              <a:defRPr/>
            </a:pPr>
            <a:r>
              <a:rPr lang="he-IL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הגורמים הנפוצים שמסיחים את הדעת מ"נהיגה בטוחה" ועלולים לגרום לתאונת-דרכים</a:t>
            </a:r>
          </a:p>
        </p:txBody>
      </p:sp>
      <p:graphicFrame>
        <p:nvGraphicFramePr>
          <p:cNvPr id="247810" name="Object 2"/>
          <p:cNvGraphicFramePr>
            <a:graphicFrameLocks noChangeAspect="1"/>
          </p:cNvGraphicFramePr>
          <p:nvPr/>
        </p:nvGraphicFramePr>
        <p:xfrm>
          <a:off x="161637" y="-71325"/>
          <a:ext cx="2203739" cy="2178497"/>
        </p:xfrm>
        <a:graphic>
          <a:graphicData uri="http://schemas.openxmlformats.org/presentationml/2006/ole">
            <p:oleObj spid="_x0000_s1026" name="Photo Editor Photo" r:id="rId4" imgW="8392696" imgH="8392696" progId="">
              <p:embed/>
            </p:oleObj>
          </a:graphicData>
        </a:graphic>
      </p:graphicFrame>
      <p:pic>
        <p:nvPicPr>
          <p:cNvPr id="2056" name="Picture 4" descr="E:\שקפים נהיגה נכונה\035.jpg"/>
          <p:cNvPicPr>
            <a:picLocks noChangeAspect="1" noChangeArrowheads="1"/>
          </p:cNvPicPr>
          <p:nvPr/>
        </p:nvPicPr>
        <p:blipFill>
          <a:blip r:embed="rId5" cstate="print"/>
          <a:srcRect l="80066" t="2969" r="5235" b="2969"/>
          <a:stretch>
            <a:fillRect/>
          </a:stretch>
        </p:blipFill>
        <p:spPr bwMode="auto">
          <a:xfrm>
            <a:off x="1" y="3296429"/>
            <a:ext cx="2057977" cy="33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92D050"/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48823" indent="-348823" defTabSz="927711">
              <a:defRPr/>
            </a:pPr>
            <a:r>
              <a:rPr lang="he-IL" sz="5600" dirty="0">
                <a:solidFill>
                  <a:srgbClr val="FF0000"/>
                </a:solidFill>
              </a:rPr>
              <a:t>    </a:t>
            </a:r>
            <a:r>
              <a:rPr lang="he-IL" sz="6700" b="1" dirty="0">
                <a:solidFill>
                  <a:srgbClr val="FF0000"/>
                </a:solidFill>
              </a:rPr>
              <a:t>שימוש בפלאפון</a:t>
            </a:r>
            <a:endParaRPr lang="he-IL" sz="5600" b="1" dirty="0">
              <a:solidFill>
                <a:srgbClr val="FF0000"/>
              </a:solidFill>
            </a:endParaRPr>
          </a:p>
          <a:p>
            <a:pPr marL="348823" indent="-348823" defTabSz="927711">
              <a:defRPr/>
            </a:pPr>
            <a:r>
              <a:rPr lang="he-IL" sz="5600" u="sng" dirty="0">
                <a:solidFill>
                  <a:srgbClr val="FF0000"/>
                </a:solidFill>
              </a:rPr>
              <a:t>מותר</a:t>
            </a:r>
            <a:r>
              <a:rPr lang="he-IL" sz="56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להשתמש בטלפון נייד ברכב, רק כאשר מותקנת דיבורית ורמקול </a:t>
            </a:r>
            <a:r>
              <a:rPr lang="he-IL" sz="5600" u="sng" dirty="0">
                <a:solidFill>
                  <a:srgbClr val="FFFF00"/>
                </a:solidFill>
              </a:rPr>
              <a:t>ומבלי להסיר ידיים מן ההגה.</a:t>
            </a:r>
            <a:endParaRPr lang="he-IL" sz="4500" u="sng" dirty="0">
              <a:solidFill>
                <a:srgbClr val="FFFF00"/>
              </a:solidFill>
            </a:endParaRPr>
          </a:p>
          <a:p>
            <a:pPr marL="348823" indent="-348823" defTabSz="927711">
              <a:defRPr/>
            </a:pPr>
            <a:r>
              <a:rPr lang="he-IL" sz="4500" u="sng" dirty="0">
                <a:solidFill>
                  <a:srgbClr val="FF0000"/>
                </a:solidFill>
              </a:rPr>
              <a:t>מותר</a:t>
            </a:r>
            <a:r>
              <a:rPr lang="he-IL" sz="2200" u="sng" dirty="0">
                <a:solidFill>
                  <a:srgbClr val="FF0000"/>
                </a:solidFill>
              </a:rPr>
              <a:t> </a:t>
            </a:r>
            <a:r>
              <a:rPr lang="he-IL" sz="3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להוריד </a:t>
            </a:r>
            <a:r>
              <a:rPr lang="he-IL" sz="37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יד אחת</a:t>
            </a:r>
            <a:r>
              <a:rPr lang="he-IL" sz="3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מן ההגה לצורך תפעול שוטף של הרכב.</a:t>
            </a:r>
            <a:endParaRPr lang="he-IL" sz="51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2558752" y="219378"/>
            <a:ext cx="5650096" cy="976841"/>
          </a:xfrm>
          <a:prstGeom prst="roundRect">
            <a:avLst/>
          </a:prstGeom>
          <a:noFill/>
          <a:ln w="76200">
            <a:solidFill>
              <a:srgbClr val="0070C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01" tIns="42751" rIns="85501" bIns="42751" rtlCol="1" anchor="ctr"/>
          <a:lstStyle/>
          <a:p>
            <a:pPr algn="ctr">
              <a:defRPr/>
            </a:pPr>
            <a:r>
              <a:rPr lang="he-IL" dirty="0"/>
              <a:t>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07" y="288399"/>
            <a:ext cx="974147" cy="20249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107406" y="22709"/>
          <a:ext cx="4912866" cy="6835291"/>
        </p:xfrm>
        <a:graphic>
          <a:graphicData uri="http://schemas.openxmlformats.org/presentationml/2006/ole">
            <p:oleObj spid="_x0000_s30723" name="מסמך" r:id="rId3" imgW="7656096" imgH="106537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365"/>
          <p:cNvSpPr>
            <a:spLocks noChangeArrowheads="1" noChangeShapeType="1" noTextEdit="1"/>
          </p:cNvSpPr>
          <p:nvPr/>
        </p:nvSpPr>
        <p:spPr bwMode="auto">
          <a:xfrm>
            <a:off x="578716" y="527181"/>
            <a:ext cx="7920182" cy="742705"/>
          </a:xfrm>
          <a:prstGeom prst="rect">
            <a:avLst/>
          </a:prstGeom>
        </p:spPr>
        <p:txBody>
          <a:bodyPr wrap="none" lIns="85661" tIns="42830" rIns="85661" bIns="4283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400" b="1" kern="10" dirty="0"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  <a:latin typeface="Arial"/>
                <a:cs typeface="Arial"/>
              </a:rPr>
              <a:t>מהירות הנסיעה</a:t>
            </a:r>
          </a:p>
        </p:txBody>
      </p:sp>
      <p:sp>
        <p:nvSpPr>
          <p:cNvPr id="36891" name="AutoShape 366"/>
          <p:cNvSpPr>
            <a:spLocks noChangeArrowheads="1"/>
          </p:cNvSpPr>
          <p:nvPr/>
        </p:nvSpPr>
        <p:spPr bwMode="auto">
          <a:xfrm>
            <a:off x="1000126" y="1381524"/>
            <a:ext cx="7573818" cy="838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84460" tIns="42229" rIns="84460" bIns="42229" anchor="ctr"/>
          <a:lstStyle/>
          <a:p>
            <a:pPr>
              <a:defRPr/>
            </a:pPr>
            <a:r>
              <a:rPr lang="he-IL" sz="5100" b="1" dirty="0">
                <a:solidFill>
                  <a:srgbClr val="FFC000"/>
                </a:solidFill>
                <a:cs typeface="David" pitchFamily="34" charset="-79"/>
              </a:rPr>
              <a:t>דרך עירונית </a:t>
            </a:r>
            <a:r>
              <a:rPr lang="he-IL" sz="5100" b="1" dirty="0">
                <a:cs typeface="David" pitchFamily="34" charset="-79"/>
              </a:rPr>
              <a:t>–      </a:t>
            </a:r>
            <a:r>
              <a:rPr lang="he-IL" sz="5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עד 50 קמ"ש</a:t>
            </a:r>
            <a:endParaRPr lang="en-US" sz="5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34" charset="-79"/>
            </a:endParaRPr>
          </a:p>
        </p:txBody>
      </p:sp>
      <p:sp>
        <p:nvSpPr>
          <p:cNvPr id="36892" name="AutoShape 367"/>
          <p:cNvSpPr>
            <a:spLocks noChangeArrowheads="1"/>
          </p:cNvSpPr>
          <p:nvPr/>
        </p:nvSpPr>
        <p:spPr bwMode="auto">
          <a:xfrm>
            <a:off x="587376" y="2372313"/>
            <a:ext cx="7986568" cy="8776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84460" tIns="42229" rIns="84460" bIns="42229" anchor="ctr"/>
          <a:lstStyle/>
          <a:p>
            <a:pPr algn="l">
              <a:defRPr/>
            </a:pPr>
            <a:r>
              <a:rPr lang="he-IL" sz="5100" b="1" dirty="0">
                <a:solidFill>
                  <a:schemeClr val="bg1">
                    <a:lumMod val="50000"/>
                  </a:schemeClr>
                </a:solidFill>
                <a:cs typeface="David" pitchFamily="34" charset="-79"/>
              </a:rPr>
              <a:t>דרך בינעירונית </a:t>
            </a:r>
            <a:r>
              <a:rPr lang="he-IL" sz="5100" b="1" dirty="0">
                <a:cs typeface="David" pitchFamily="34" charset="-79"/>
              </a:rPr>
              <a:t>– </a:t>
            </a:r>
            <a:r>
              <a:rPr lang="he-IL" sz="5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עד 80 קמ"ש</a:t>
            </a:r>
            <a:endParaRPr lang="en-US" sz="5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34" charset="-79"/>
            </a:endParaRPr>
          </a:p>
        </p:txBody>
      </p:sp>
      <p:sp>
        <p:nvSpPr>
          <p:cNvPr id="36893" name="AutoShape 368"/>
          <p:cNvSpPr>
            <a:spLocks noChangeArrowheads="1"/>
          </p:cNvSpPr>
          <p:nvPr/>
        </p:nvSpPr>
        <p:spPr bwMode="auto">
          <a:xfrm>
            <a:off x="158751" y="3363103"/>
            <a:ext cx="8765886" cy="1387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84460" tIns="42229" rIns="84460" bIns="42229" anchor="ctr"/>
          <a:lstStyle/>
          <a:p>
            <a:pPr>
              <a:defRPr/>
            </a:pPr>
            <a:endParaRPr lang="he-IL" sz="5100" b="1" dirty="0">
              <a:cs typeface="David" pitchFamily="34" charset="-79"/>
            </a:endParaRPr>
          </a:p>
          <a:p>
            <a:pPr>
              <a:defRPr/>
            </a:pPr>
            <a:r>
              <a:rPr lang="he-IL" sz="5100" b="1" dirty="0">
                <a:solidFill>
                  <a:srgbClr val="FFFF00"/>
                </a:solidFill>
                <a:cs typeface="David" pitchFamily="34" charset="-79"/>
              </a:rPr>
              <a:t>דרך בינעירונית עם שטח הפרדה בנוי</a:t>
            </a:r>
          </a:p>
          <a:p>
            <a:pPr>
              <a:defRPr/>
            </a:pPr>
            <a:r>
              <a:rPr lang="he-IL" sz="5100" b="1" dirty="0">
                <a:cs typeface="David" pitchFamily="34" charset="-79"/>
              </a:rPr>
              <a:t>                             - </a:t>
            </a:r>
            <a:r>
              <a:rPr lang="he-IL" sz="5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עד 90 קמ"ש </a:t>
            </a:r>
          </a:p>
          <a:p>
            <a:pPr>
              <a:defRPr/>
            </a:pPr>
            <a:endParaRPr lang="en-US" sz="5100" b="1" dirty="0">
              <a:cs typeface="David" pitchFamily="34" charset="-79"/>
            </a:endParaRPr>
          </a:p>
        </p:txBody>
      </p:sp>
      <p:sp>
        <p:nvSpPr>
          <p:cNvPr id="36894" name="AutoShape 369"/>
          <p:cNvSpPr>
            <a:spLocks noChangeArrowheads="1"/>
          </p:cNvSpPr>
          <p:nvPr/>
        </p:nvSpPr>
        <p:spPr bwMode="auto">
          <a:xfrm>
            <a:off x="710342" y="4816198"/>
            <a:ext cx="7987548" cy="7926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84460" tIns="42229" rIns="84460" bIns="42229" anchor="ctr"/>
          <a:lstStyle/>
          <a:p>
            <a:pPr>
              <a:defRPr/>
            </a:pPr>
            <a:r>
              <a:rPr lang="he-IL" sz="5100" b="1" dirty="0">
                <a:solidFill>
                  <a:srgbClr val="002060"/>
                </a:solidFill>
                <a:cs typeface="David" pitchFamily="34" charset="-79"/>
              </a:rPr>
              <a:t>דרך מהירה </a:t>
            </a:r>
            <a:r>
              <a:rPr lang="he-IL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–        </a:t>
            </a:r>
            <a:r>
              <a:rPr lang="he-IL" sz="5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עד 110 קמ"ש</a:t>
            </a:r>
            <a:endParaRPr lang="en-US" sz="5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34" charset="-79"/>
            </a:endParaRPr>
          </a:p>
        </p:txBody>
      </p:sp>
      <p:sp>
        <p:nvSpPr>
          <p:cNvPr id="32" name="AutoShape 369"/>
          <p:cNvSpPr>
            <a:spLocks noChangeArrowheads="1"/>
          </p:cNvSpPr>
          <p:nvPr/>
        </p:nvSpPr>
        <p:spPr bwMode="auto">
          <a:xfrm>
            <a:off x="342547" y="5740998"/>
            <a:ext cx="8355329" cy="7926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84460" tIns="42229" rIns="84460" bIns="42229" anchor="ctr"/>
          <a:lstStyle/>
          <a:p>
            <a:pPr>
              <a:defRPr/>
            </a:pPr>
            <a:r>
              <a:rPr lang="he-IL" sz="5100" b="1" dirty="0">
                <a:solidFill>
                  <a:schemeClr val="bg1">
                    <a:lumMod val="60000"/>
                    <a:lumOff val="40000"/>
                  </a:schemeClr>
                </a:solidFill>
                <a:cs typeface="David" pitchFamily="34" charset="-79"/>
              </a:rPr>
              <a:t>רחוב משולב (מיתון) </a:t>
            </a:r>
            <a:r>
              <a:rPr lang="he-IL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– </a:t>
            </a:r>
            <a:r>
              <a:rPr lang="he-IL" sz="5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עד 30 קמ"ש</a:t>
            </a:r>
            <a:endParaRPr lang="en-US" sz="5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34" charset="-79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7467" y="124042"/>
            <a:ext cx="8229023" cy="114274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6200"/>
        </p:spPr>
        <p:txBody>
          <a:bodyPr/>
          <a:lstStyle/>
          <a:p>
            <a:pPr defTabSz="913941">
              <a:defRPr/>
            </a:pPr>
            <a:r>
              <a:rPr lang="he-IL" sz="4800" dirty="0">
                <a:solidFill>
                  <a:srgbClr val="FF0000"/>
                </a:solidFill>
              </a:rPr>
              <a:t>התמרורים המגדירים סוגי-דרכים</a:t>
            </a:r>
          </a:p>
        </p:txBody>
      </p:sp>
      <p:pic>
        <p:nvPicPr>
          <p:cNvPr id="77827" name="Picture 3" descr="E:\שקפים רענון\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5512" t="14693" r="2303" b="66209"/>
          <a:stretch>
            <a:fillRect/>
          </a:stretch>
        </p:blipFill>
        <p:spPr>
          <a:xfrm>
            <a:off x="2231160" y="1378423"/>
            <a:ext cx="3039341" cy="2321145"/>
          </a:xfrm>
          <a:noFill/>
          <a:ln w="76200">
            <a:solidFill>
              <a:srgbClr val="FF0000"/>
            </a:solidFill>
          </a:ln>
        </p:spPr>
      </p:pic>
      <p:pic>
        <p:nvPicPr>
          <p:cNvPr id="77828" name="Picture 2" descr="E:\שקפים רענון\04.jpg"/>
          <p:cNvPicPr>
            <a:picLocks noChangeAspect="1" noChangeArrowheads="1"/>
          </p:cNvPicPr>
          <p:nvPr/>
        </p:nvPicPr>
        <p:blipFill>
          <a:blip r:embed="rId4" cstate="print"/>
          <a:srcRect l="42865" t="41347" r="22479" b="42805"/>
          <a:stretch>
            <a:fillRect/>
          </a:stretch>
        </p:blipFill>
        <p:spPr bwMode="auto">
          <a:xfrm>
            <a:off x="5469660" y="1423388"/>
            <a:ext cx="3531466" cy="224982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7829" name="Picture 4" descr="E:\שקפים רענון\69.jpg"/>
          <p:cNvPicPr>
            <a:picLocks noChangeAspect="1" noChangeArrowheads="1"/>
          </p:cNvPicPr>
          <p:nvPr/>
        </p:nvPicPr>
        <p:blipFill>
          <a:blip r:embed="rId5" cstate="print"/>
          <a:srcRect l="3058" t="34576" r="34767" b="44533"/>
          <a:stretch>
            <a:fillRect/>
          </a:stretch>
        </p:blipFill>
        <p:spPr bwMode="auto">
          <a:xfrm>
            <a:off x="3629603" y="3851520"/>
            <a:ext cx="5492750" cy="2834371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93541" name="Picture 5" descr="E:\שקפים רענון\75.jpg"/>
          <p:cNvPicPr>
            <a:picLocks noChangeAspect="1" noChangeArrowheads="1"/>
          </p:cNvPicPr>
          <p:nvPr/>
        </p:nvPicPr>
        <p:blipFill>
          <a:blip r:embed="rId6" cstate="print"/>
          <a:srcRect l="35731" t="35296" r="34710" b="45254"/>
          <a:stretch>
            <a:fillRect/>
          </a:stretch>
        </p:blipFill>
        <p:spPr bwMode="auto">
          <a:xfrm>
            <a:off x="1604818" y="4684155"/>
            <a:ext cx="1802535" cy="202189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מלבן 7"/>
          <p:cNvSpPr/>
          <p:nvPr/>
        </p:nvSpPr>
        <p:spPr>
          <a:xfrm>
            <a:off x="5430694" y="1579992"/>
            <a:ext cx="3713306" cy="2311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94" tIns="40245" rIns="80494" bIns="40245" rtlCol="1" anchor="ctr"/>
          <a:lstStyle/>
          <a:p>
            <a:pPr algn="ctr">
              <a:defRPr/>
            </a:pPr>
            <a:endParaRPr lang="he-IL" dirty="0"/>
          </a:p>
        </p:txBody>
      </p:sp>
      <p:pic>
        <p:nvPicPr>
          <p:cNvPr id="193542" name="Picture 6" descr="E:\שקפים רענון\75.jpg"/>
          <p:cNvPicPr>
            <a:picLocks noChangeAspect="1" noChangeArrowheads="1"/>
          </p:cNvPicPr>
          <p:nvPr/>
        </p:nvPicPr>
        <p:blipFill>
          <a:blip r:embed="rId6" cstate="print"/>
          <a:srcRect l="67327" t="55402" r="3114" b="27309"/>
          <a:stretch>
            <a:fillRect/>
          </a:stretch>
        </p:blipFill>
        <p:spPr bwMode="auto">
          <a:xfrm>
            <a:off x="121227" y="1373771"/>
            <a:ext cx="1876136" cy="2299438"/>
          </a:xfrm>
          <a:prstGeom prst="rect">
            <a:avLst/>
          </a:prstGeom>
          <a:noFill/>
          <a:ln w="76200">
            <a:solidFill>
              <a:schemeClr val="tx2">
                <a:lumMod val="10000"/>
              </a:schemeClr>
            </a:solidFill>
          </a:ln>
        </p:spPr>
      </p:pic>
      <p:sp>
        <p:nvSpPr>
          <p:cNvPr id="9" name="מלבן 8"/>
          <p:cNvSpPr/>
          <p:nvPr/>
        </p:nvSpPr>
        <p:spPr>
          <a:xfrm>
            <a:off x="4139046" y="1601700"/>
            <a:ext cx="974148" cy="5364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11" tIns="41956" rIns="83911" bIns="41956" rtlCol="1" anchor="ctr"/>
          <a:lstStyle/>
          <a:p>
            <a:pPr algn="ctr">
              <a:defRPr/>
            </a:pPr>
            <a:endParaRPr lang="he-IL" sz="2900" b="1" dirty="0">
              <a:solidFill>
                <a:srgbClr val="00000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329671" y="4079448"/>
            <a:ext cx="974147" cy="5380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11" tIns="41956" rIns="83911" bIns="41956" rtlCol="1" anchor="ctr"/>
          <a:lstStyle/>
          <a:p>
            <a:pPr algn="ctr">
              <a:defRPr/>
            </a:pPr>
            <a:endParaRPr lang="he-IL" sz="2900" b="1" dirty="0">
              <a:solidFill>
                <a:srgbClr val="00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848842" y="4823703"/>
            <a:ext cx="523875" cy="5349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11" tIns="41956" rIns="83911" bIns="41956" rtlCol="1" anchor="ctr"/>
          <a:lstStyle/>
          <a:p>
            <a:pPr algn="ctr">
              <a:defRPr/>
            </a:pPr>
            <a:endParaRPr lang="he-IL" sz="2900" b="1" dirty="0">
              <a:solidFill>
                <a:srgbClr val="00000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057285" y="4147672"/>
            <a:ext cx="974147" cy="5349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11" tIns="41956" rIns="83911" bIns="41956" rtlCol="1" anchor="ctr"/>
          <a:lstStyle/>
          <a:p>
            <a:pPr algn="ctr">
              <a:defRPr/>
            </a:pPr>
            <a:endParaRPr lang="he-IL" sz="2900" b="1" dirty="0">
              <a:solidFill>
                <a:srgbClr val="000000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870239" y="1688529"/>
            <a:ext cx="974147" cy="5349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11" tIns="41956" rIns="83911" bIns="41956" rtlCol="1" anchor="ctr"/>
          <a:lstStyle/>
          <a:p>
            <a:pPr algn="ctr">
              <a:defRPr/>
            </a:pPr>
            <a:r>
              <a:rPr lang="he-IL" sz="2900" b="1" dirty="0">
                <a:solidFill>
                  <a:srgbClr val="000000"/>
                </a:solidFill>
              </a:rPr>
              <a:t>101</a:t>
            </a:r>
          </a:p>
        </p:txBody>
      </p:sp>
      <p:pic>
        <p:nvPicPr>
          <p:cNvPr id="7783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3205" y="1459051"/>
            <a:ext cx="1353705" cy="126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296" y="1448196"/>
            <a:ext cx="1822739" cy="167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1" name="מלבן 21"/>
          <p:cNvSpPr>
            <a:spLocks noChangeArrowheads="1"/>
          </p:cNvSpPr>
          <p:nvPr/>
        </p:nvSpPr>
        <p:spPr bwMode="auto">
          <a:xfrm>
            <a:off x="226580" y="3065401"/>
            <a:ext cx="1701511" cy="64049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5661" tIns="42830" rIns="85661" bIns="42830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אזור מיתון תנועה</a:t>
            </a:r>
            <a:r>
              <a:rPr lang="he-IL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4" name="Picture 6" descr="E:\שקפים רענון\75.jpg"/>
          <p:cNvPicPr>
            <a:picLocks noChangeAspect="1" noChangeArrowheads="1"/>
          </p:cNvPicPr>
          <p:nvPr/>
        </p:nvPicPr>
        <p:blipFill>
          <a:blip r:embed="rId6" cstate="print"/>
          <a:srcRect l="67327" t="55402" r="3114" b="27309"/>
          <a:stretch>
            <a:fillRect/>
          </a:stretch>
        </p:blipFill>
        <p:spPr bwMode="auto">
          <a:xfrm>
            <a:off x="164523" y="3839116"/>
            <a:ext cx="1308966" cy="2514962"/>
          </a:xfrm>
          <a:prstGeom prst="rect">
            <a:avLst/>
          </a:prstGeom>
          <a:noFill/>
          <a:ln w="76200">
            <a:solidFill>
              <a:schemeClr val="tx2">
                <a:lumMod val="10000"/>
              </a:schemeClr>
            </a:solidFill>
          </a:ln>
        </p:spPr>
      </p:pic>
      <p:pic>
        <p:nvPicPr>
          <p:cNvPr id="77843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523" y="3910440"/>
            <a:ext cx="1298864" cy="11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4" name="מלבן 25"/>
          <p:cNvSpPr>
            <a:spLocks noChangeArrowheads="1"/>
          </p:cNvSpPr>
          <p:nvPr/>
        </p:nvSpPr>
        <p:spPr bwMode="auto">
          <a:xfrm>
            <a:off x="229467" y="5259402"/>
            <a:ext cx="1179079" cy="91749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5661" tIns="42830" rIns="85661" bIns="42830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קצה אזור </a:t>
            </a:r>
          </a:p>
          <a:p>
            <a:r>
              <a:rPr lang="he-IL" b="1" dirty="0">
                <a:solidFill>
                  <a:schemeClr val="bg1"/>
                </a:solidFill>
              </a:rPr>
              <a:t>מיתון תנועה.</a:t>
            </a:r>
          </a:p>
        </p:txBody>
      </p:sp>
      <p:sp>
        <p:nvSpPr>
          <p:cNvPr id="27" name="מלבן 26"/>
          <p:cNvSpPr/>
          <p:nvPr/>
        </p:nvSpPr>
        <p:spPr>
          <a:xfrm>
            <a:off x="5160818" y="5890469"/>
            <a:ext cx="457489" cy="2108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11" tIns="41956" rIns="83911" bIns="41956" rtlCol="1" anchor="ctr"/>
          <a:lstStyle/>
          <a:p>
            <a:pPr algn="ctr">
              <a:defRPr/>
            </a:pPr>
            <a:r>
              <a:rPr lang="he-IL" sz="1300" b="1" dirty="0">
                <a:solidFill>
                  <a:srgbClr val="000000"/>
                </a:solidFill>
              </a:rPr>
              <a:t>218</a:t>
            </a:r>
            <a:endParaRPr lang="he-IL" sz="29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6059" y="475093"/>
            <a:ext cx="8820150" cy="636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he-IL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הפרזה קלה במהירות</a:t>
            </a: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spcAft>
                <a:spcPct val="30000"/>
              </a:spcAft>
              <a:defRPr/>
            </a:pPr>
            <a:r>
              <a:rPr lang="he-IL" sz="2800" b="1" dirty="0"/>
              <a:t>עד 20 קמ"ש מעל המותר בדרך עירונית, או עד 25 קמ"ש מעל המותר בדרך שאינה עירונית = </a:t>
            </a:r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₪.</a:t>
            </a:r>
          </a:p>
          <a:p>
            <a:pPr>
              <a:defRPr/>
            </a:pPr>
            <a:r>
              <a:rPr lang="he-IL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הפרזה רבה במהירות</a:t>
            </a: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spcAft>
                <a:spcPct val="30000"/>
              </a:spcAft>
              <a:defRPr/>
            </a:pPr>
            <a:r>
              <a:rPr lang="he-IL" sz="2800" b="1" dirty="0"/>
              <a:t>21-30 קמ"ש מעל המותר בדרך עירונית, או 26-40 קמ"ש מעל המותר בדרך שאינה עירונית = </a:t>
            </a:r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 ₪ + 8 נקודות.</a:t>
            </a:r>
          </a:p>
          <a:p>
            <a:pPr>
              <a:defRPr/>
            </a:pPr>
            <a:r>
              <a:rPr lang="he-I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הפרזה רבה מאוד במהירות</a:t>
            </a:r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spcAft>
                <a:spcPct val="30000"/>
              </a:spcAft>
              <a:defRPr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31-40 קמ"ש מעל המותר בדרך עירונית, או 41-50 קמ"ש מעל המותר בדרך שאינה עירונית = </a:t>
            </a:r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 ₪ + 10 נקודות.</a:t>
            </a:r>
          </a:p>
          <a:p>
            <a:pPr>
              <a:defRPr/>
            </a:pPr>
            <a:r>
              <a:rPr lang="he-I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הפרזה רבה מאוד במהירות</a:t>
            </a:r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defRPr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יותר מ-41 קמ"ש בדרך עירונית, או יותר מ-51 קמ"ש בדרך שאינה עירונית = </a:t>
            </a:r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פסילת רישיון נהיגה ל-30 יום על ידי קצין משטרה + הזמנה למשפט + 10 נקודות.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מלבן מעוגל 5"/>
          <p:cNvSpPr/>
          <p:nvPr/>
        </p:nvSpPr>
        <p:spPr bwMode="auto">
          <a:xfrm>
            <a:off x="4899310" y="123437"/>
            <a:ext cx="4079255" cy="43135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1"/>
          <a:lstStyle/>
          <a:p>
            <a:pPr algn="ctr">
              <a:spcBef>
                <a:spcPct val="50000"/>
              </a:spcBef>
              <a:defRPr/>
            </a:pPr>
            <a:r>
              <a:rPr lang="he-IL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מהירות מופרזת – ענישה ונקודות</a:t>
            </a:r>
            <a:endParaRPr lang="en-US" sz="2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13379" y="1641352"/>
            <a:ext cx="8280977" cy="517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806" tIns="46402" rIns="92806" bIns="46402">
            <a:spAutoFit/>
          </a:bodyPr>
          <a:lstStyle/>
          <a:p>
            <a:pPr defTabSz="909975">
              <a:lnSpc>
                <a:spcPct val="60000"/>
              </a:lnSpc>
              <a:defRPr/>
            </a:pPr>
            <a:endParaRPr lang="he-IL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34" charset="-79"/>
            </a:endParaRPr>
          </a:p>
          <a:p>
            <a:pPr defTabSz="909975">
              <a:lnSpc>
                <a:spcPct val="60000"/>
              </a:lnSpc>
              <a:defRPr/>
            </a:pPr>
            <a:r>
              <a:rPr lang="he-IL" sz="45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"</a:t>
            </a:r>
            <a:r>
              <a:rPr lang="he-IL" sz="45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מושב בטיחות</a:t>
            </a:r>
            <a:r>
              <a:rPr lang="he-IL" sz="45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" </a:t>
            </a:r>
          </a:p>
          <a:p>
            <a:pPr defTabSz="909975">
              <a:lnSpc>
                <a:spcPct val="130000"/>
              </a:lnSpc>
              <a:defRPr/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מושב הרתום לרכב באמצעות חגורת בטיחות המיועד     להסעת ילדים ברכב, שמותקנות בו חגורות המיועדות לרתימת הילד אליו, העומד בתקן שפורט בחוק.</a:t>
            </a:r>
          </a:p>
          <a:p>
            <a:pPr defTabSz="909975">
              <a:lnSpc>
                <a:spcPct val="50000"/>
              </a:lnSpc>
              <a:defRPr/>
            </a:pP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34" charset="-79"/>
            </a:endParaRPr>
          </a:p>
          <a:p>
            <a:pPr defTabSz="909975">
              <a:defRPr/>
            </a:pP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 </a:t>
            </a:r>
            <a:r>
              <a:rPr lang="he-IL" sz="45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"</a:t>
            </a:r>
            <a:r>
              <a:rPr lang="he-IL" sz="45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מושב מגביה</a:t>
            </a:r>
            <a:r>
              <a:rPr lang="he-IL" sz="45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" </a:t>
            </a:r>
            <a:endParaRPr lang="he-IL" sz="3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34" charset="-79"/>
            </a:endParaRPr>
          </a:p>
          <a:p>
            <a:pPr defTabSz="909975">
              <a:lnSpc>
                <a:spcPct val="120000"/>
              </a:lnSpc>
              <a:defRPr/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34" charset="-79"/>
              </a:rPr>
              <a:t>מושב המיועד להסעת ילדים ברכב כשהילד היושב עליו רתום בחגורת בטיחות של הרכב והעומד בתקן שנקבע בחוק. 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David" pitchFamily="34" charset="-79"/>
            </a:endParaRP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971262" y="334915"/>
            <a:ext cx="7594023" cy="781468"/>
          </a:xfrm>
          <a:prstGeom prst="rect">
            <a:avLst/>
          </a:prstGeom>
        </p:spPr>
        <p:txBody>
          <a:bodyPr wrap="none" lIns="85661" tIns="42830" rIns="85661" bIns="4283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1100" b="1" kern="10" dirty="0"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  <a:latin typeface="Arial"/>
                <a:cs typeface="Arial"/>
              </a:rPr>
              <a:t>חגורות בטיחות</a:t>
            </a:r>
          </a:p>
        </p:txBody>
      </p:sp>
      <p:pic>
        <p:nvPicPr>
          <p:cNvPr id="6" name="Picture 7" descr="4"/>
          <p:cNvPicPr>
            <a:picLocks noChangeAspect="1" noChangeArrowheads="1"/>
          </p:cNvPicPr>
          <p:nvPr/>
        </p:nvPicPr>
        <p:blipFill>
          <a:blip r:embed="rId2" cstate="print"/>
          <a:srcRect r="197" b="-131"/>
          <a:stretch>
            <a:fillRect/>
          </a:stretch>
        </p:blipFill>
        <p:spPr bwMode="auto">
          <a:xfrm>
            <a:off x="4067944" y="1340768"/>
            <a:ext cx="744682" cy="116910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7"/>
          <p:cNvPicPr>
            <a:picLocks noChangeAspect="1" noChangeArrowheads="1"/>
          </p:cNvPicPr>
          <p:nvPr/>
        </p:nvPicPr>
        <p:blipFill>
          <a:blip r:embed="rId3" cstate="print"/>
          <a:srcRect r="-171" b="18"/>
          <a:stretch>
            <a:fillRect/>
          </a:stretch>
        </p:blipFill>
        <p:spPr bwMode="auto">
          <a:xfrm>
            <a:off x="3707904" y="4293096"/>
            <a:ext cx="1118466" cy="8403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מלבן מעוגל 15"/>
          <p:cNvSpPr>
            <a:spLocks noChangeArrowheads="1"/>
          </p:cNvSpPr>
          <p:nvPr/>
        </p:nvSpPr>
        <p:spPr bwMode="auto">
          <a:xfrm>
            <a:off x="2411761" y="1178404"/>
            <a:ext cx="6563988" cy="2602251"/>
          </a:xfrm>
          <a:prstGeom prst="roundRect">
            <a:avLst>
              <a:gd name="adj" fmla="val 16667"/>
            </a:avLst>
          </a:prstGeom>
          <a:solidFill>
            <a:srgbClr val="CED4A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6" tIns="45713" rIns="91426" bIns="45713"/>
          <a:lstStyle/>
          <a:p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he-IL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נוהג רכב המתקרב למעבר חצייה, יאט את רכבו אם הולך רגל עומד על המדרכה בסמוך למעבר החצייה ואם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ניכר</a:t>
            </a:r>
            <a:r>
              <a:rPr lang="he-IL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שבכוונתו של הולך הרגל לחצות את הכביש, ייתן לו זכות קדימה.</a:t>
            </a:r>
          </a:p>
          <a:p>
            <a:pPr algn="ctr"/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199609"/>
            <a:ext cx="6546182" cy="661705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6" tIns="45713" rIns="91426" bIns="45713" rtlCol="1">
            <a:spAutoFit/>
          </a:bodyPr>
          <a:lstStyle/>
          <a:p>
            <a:pPr>
              <a:defRPr/>
            </a:pPr>
            <a:r>
              <a:rPr lang="he-IL" sz="3700" b="1" dirty="0">
                <a:ln w="12700">
                  <a:solidFill>
                    <a:srgbClr val="FF00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תוספת חדשה מ- 28.3.17  לתקנה - 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07" y="193768"/>
            <a:ext cx="2116828" cy="225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מלבן מעוגל 15"/>
          <p:cNvSpPr>
            <a:spLocks noChangeArrowheads="1"/>
          </p:cNvSpPr>
          <p:nvPr/>
        </p:nvSpPr>
        <p:spPr bwMode="auto">
          <a:xfrm>
            <a:off x="186058" y="3991649"/>
            <a:ext cx="8892480" cy="2602251"/>
          </a:xfrm>
          <a:prstGeom prst="roundRect">
            <a:avLst>
              <a:gd name="adj" fmla="val 16667"/>
            </a:avLst>
          </a:prstGeom>
          <a:solidFill>
            <a:srgbClr val="CED4A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6" tIns="45713" rIns="91426" bIns="45713"/>
          <a:lstStyle/>
          <a:p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he-IL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התקרב נוהג רכב למעבר חצייה ובנתיב אחר האט רכב לפני מעבר החצייה, יאט את רכבו לפני מעבר החצייה האמור, ואם הרכב בנתיב האחר עצר - יעצור אף הוא; היה הולך רגל חוצה את הכביש במעבר החצייה, ייתן לו זכות קדימה.</a:t>
            </a:r>
          </a:p>
          <a:p>
            <a:pPr algn="ctr"/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596" y="2655358"/>
            <a:ext cx="2149913" cy="112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212976"/>
            <a:ext cx="8172400" cy="1898940"/>
          </a:xfrm>
        </p:spPr>
        <p:txBody>
          <a:bodyPr/>
          <a:lstStyle/>
          <a:p>
            <a:pPr defTabSz="911460">
              <a:defRPr/>
            </a:pPr>
            <a:r>
              <a:rPr lang="he-IL" sz="10800" b="1" dirty="0">
                <a:solidFill>
                  <a:srgbClr val="FF0000"/>
                </a:solidFill>
              </a:rPr>
              <a:t>תודה רבה </a:t>
            </a:r>
            <a:r>
              <a:rPr lang="he-IL" sz="6700" dirty="0">
                <a:solidFill>
                  <a:srgbClr val="FF0000"/>
                </a:solidFill>
              </a:rPr>
              <a:t>!</a:t>
            </a:r>
            <a:endParaRPr lang="en-US" sz="7500" dirty="0">
              <a:solidFill>
                <a:srgbClr val="FF0000"/>
              </a:solidFill>
            </a:endParaRPr>
          </a:p>
        </p:txBody>
      </p:sp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285750" y="5398272"/>
            <a:ext cx="8700944" cy="1336291"/>
          </a:xfrm>
          <a:prstGeom prst="rect">
            <a:avLst/>
          </a:prstGeom>
        </p:spPr>
        <p:txBody>
          <a:bodyPr wrap="none" lIns="85661" tIns="42830" rIns="85661" bIns="4283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he-IL" sz="3400" b="1" kern="10" dirty="0">
                <a:ln w="57150">
                  <a:solidFill>
                    <a:srgbClr val="DDF35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צחי אורי</a:t>
            </a:r>
            <a:r>
              <a:rPr lang="he-IL" sz="3400" b="1" kern="10" dirty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he-IL" sz="3400" b="1" kern="10" dirty="0">
                <a:ln w="57150">
                  <a:solidFill>
                    <a:srgbClr val="AAFEF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"/>
                <a:cs typeface="Arial"/>
              </a:rPr>
              <a:t>0505-247500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231168" y="193768"/>
            <a:ext cx="3764693" cy="5478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85348" tIns="42673" rIns="85348" bIns="42673">
            <a:spAutoFit/>
          </a:bodyPr>
          <a:lstStyle/>
          <a:p>
            <a:pPr algn="ctr">
              <a:defRPr/>
            </a:pPr>
            <a:r>
              <a:rPr lang="he-IL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לחיים יש "ערך עליון"...</a:t>
            </a:r>
            <a:endParaRPr lang="he-IL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143" name="TextBox 8"/>
          <p:cNvSpPr txBox="1">
            <a:spLocks noChangeArrowheads="1"/>
          </p:cNvSpPr>
          <p:nvPr/>
        </p:nvSpPr>
        <p:spPr bwMode="auto">
          <a:xfrm>
            <a:off x="1619672" y="188640"/>
            <a:ext cx="3240360" cy="486289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5348" tIns="42673" rIns="85348" bIns="42673">
            <a:spAutoFit/>
          </a:bodyPr>
          <a:lstStyle/>
          <a:p>
            <a:pPr algn="ctr">
              <a:defRPr/>
            </a:pPr>
            <a:r>
              <a:rPr lang="he-IL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itchFamily="2" charset="-79"/>
                <a:cs typeface="Guttman Stam" pitchFamily="2" charset="-79"/>
              </a:rPr>
              <a:t>  "...וּבָחַרתָּ בַּחַיִים"</a:t>
            </a:r>
          </a:p>
        </p:txBody>
      </p:sp>
      <p:pic>
        <p:nvPicPr>
          <p:cNvPr id="11" name="Picture 2" descr="C:\Users\אורי\Desktop\יום יפה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250274" cy="2763037"/>
          </a:xfrm>
          <a:prstGeom prst="rect">
            <a:avLst/>
          </a:prstGeom>
          <a:noFill/>
        </p:spPr>
      </p:pic>
      <p:pic>
        <p:nvPicPr>
          <p:cNvPr id="19" name="Picture 4" descr="לדף הבי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49835" cy="984636"/>
          </a:xfrm>
          <a:prstGeom prst="rect">
            <a:avLst/>
          </a:prstGeom>
          <a:noFill/>
        </p:spPr>
      </p:pic>
      <p:sp>
        <p:nvSpPr>
          <p:cNvPr id="179202" name="AutoShape 2" descr="https://dyn.web.whatsapp.com/pp?e=https%3A%2F%2Fpps.whatsapp.net%2Fv%2Ft61.11540-24%2F20611139_138324626863322_4195117526935404544_n.jpg%3Foe%3D5B292BF4%26oh%3Dd95453bff298b5d5eb0c202eb4138e33&amp;t=l&amp;u=972543211721%40c.us&amp;i=1516462045"/>
          <p:cNvSpPr>
            <a:spLocks noChangeAspect="1" noChangeArrowheads="1"/>
          </p:cNvSpPr>
          <p:nvPr/>
        </p:nvSpPr>
        <p:spPr bwMode="auto">
          <a:xfrm>
            <a:off x="8943398" y="-141098"/>
            <a:ext cx="277091" cy="297703"/>
          </a:xfrm>
          <a:prstGeom prst="rect">
            <a:avLst/>
          </a:prstGeom>
          <a:noFill/>
        </p:spPr>
        <p:txBody>
          <a:bodyPr vert="horz" wrap="square" lIns="85661" tIns="42830" rIns="85661" bIns="4283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9204" name="AutoShape 4" descr="https://dyn.web.whatsapp.com/pp?e=https%3A%2F%2Fpps.whatsapp.net%2Fv%2Ft61.11540-24%2F20611139_138324626863322_4195117526935404544_n.jpg%3Foe%3D5B292BF4%26oh%3Dd95453bff298b5d5eb0c202eb4138e33&amp;t=l&amp;u=972543211721%40c.us&amp;i=1516462045"/>
          <p:cNvSpPr>
            <a:spLocks noChangeAspect="1" noChangeArrowheads="1"/>
          </p:cNvSpPr>
          <p:nvPr/>
        </p:nvSpPr>
        <p:spPr bwMode="auto">
          <a:xfrm>
            <a:off x="8943398" y="-141098"/>
            <a:ext cx="277091" cy="297703"/>
          </a:xfrm>
          <a:prstGeom prst="rect">
            <a:avLst/>
          </a:prstGeom>
          <a:noFill/>
        </p:spPr>
        <p:txBody>
          <a:bodyPr vert="horz" wrap="square" lIns="85661" tIns="42830" rIns="85661" bIns="4283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9206" name="AutoShape 6" descr="https://dyn.web.whatsapp.com/pp?e=https%3A%2F%2Fpps.whatsapp.net%2Fv%2Ft61.11540-24%2F20611139_138324626863322_4195117526935404544_n.jpg%3Foe%3D5B292BF4%26oh%3Dd95453bff298b5d5eb0c202eb4138e33&amp;t=l&amp;u=972543211721%40c.us&amp;i=1516462045"/>
          <p:cNvSpPr>
            <a:spLocks noChangeAspect="1" noChangeArrowheads="1"/>
          </p:cNvSpPr>
          <p:nvPr/>
        </p:nvSpPr>
        <p:spPr bwMode="auto">
          <a:xfrm>
            <a:off x="8943398" y="-141098"/>
            <a:ext cx="277091" cy="297703"/>
          </a:xfrm>
          <a:prstGeom prst="rect">
            <a:avLst/>
          </a:prstGeom>
          <a:noFill/>
        </p:spPr>
        <p:txBody>
          <a:bodyPr vert="horz" wrap="square" lIns="85661" tIns="42830" rIns="85661" bIns="4283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9208" name="AutoShape 8" descr="https://dyn.web.whatsapp.com/pp?e=https%3A%2F%2Fpps.whatsapp.net%2Fv%2Ft61.11540-24%2F20611139_138324626863322_4195117526935404544_n.jpg%3Foe%3D5B292BF4%26oh%3Dd95453bff298b5d5eb0c202eb4138e33&amp;t=l&amp;u=972543211721%40c.us&amp;i=1516462045"/>
          <p:cNvSpPr>
            <a:spLocks noChangeAspect="1" noChangeArrowheads="1"/>
          </p:cNvSpPr>
          <p:nvPr/>
        </p:nvSpPr>
        <p:spPr bwMode="auto">
          <a:xfrm>
            <a:off x="8943398" y="-141098"/>
            <a:ext cx="277091" cy="297703"/>
          </a:xfrm>
          <a:prstGeom prst="rect">
            <a:avLst/>
          </a:prstGeom>
          <a:noFill/>
        </p:spPr>
        <p:txBody>
          <a:bodyPr vert="horz" wrap="square" lIns="85661" tIns="42830" rIns="85661" bIns="4283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9210" name="AutoShape 10" descr="https://dyn.web.whatsapp.com/pp?e=https%3A%2F%2Fpps.whatsapp.net%2Fv%2Ft61.11540-24%2F20611139_138324626863322_4195117526935404544_n.jpg%3Foe%3D5B292BF4%26oh%3Dd95453bff298b5d5eb0c202eb4138e33&amp;t=l&amp;u=972543211721%40c.us&amp;i=1516462045"/>
          <p:cNvSpPr>
            <a:spLocks noChangeAspect="1" noChangeArrowheads="1"/>
          </p:cNvSpPr>
          <p:nvPr/>
        </p:nvSpPr>
        <p:spPr bwMode="auto">
          <a:xfrm>
            <a:off x="8943398" y="-141098"/>
            <a:ext cx="277091" cy="297703"/>
          </a:xfrm>
          <a:prstGeom prst="rect">
            <a:avLst/>
          </a:prstGeom>
          <a:noFill/>
        </p:spPr>
        <p:txBody>
          <a:bodyPr vert="horz" wrap="square" lIns="85661" tIns="42830" rIns="85661" bIns="4283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9212" name="AutoShape 12" descr="https://dyn.web.whatsapp.com/pp?e=https%3A%2F%2Fpps.whatsapp.net%2Fv%2Ft61.11540-24%2F20611139_138324626863322_4195117526935404544_n.jpg%3Foe%3D5B292BF4%26oh%3Dd95453bff298b5d5eb0c202eb4138e33&amp;t=l&amp;u=972543211721%40c.us&amp;i=1516462045"/>
          <p:cNvSpPr>
            <a:spLocks noChangeAspect="1" noChangeArrowheads="1"/>
          </p:cNvSpPr>
          <p:nvPr/>
        </p:nvSpPr>
        <p:spPr bwMode="auto">
          <a:xfrm>
            <a:off x="8943398" y="-141098"/>
            <a:ext cx="277091" cy="297703"/>
          </a:xfrm>
          <a:prstGeom prst="rect">
            <a:avLst/>
          </a:prstGeom>
          <a:noFill/>
        </p:spPr>
        <p:txBody>
          <a:bodyPr vert="horz" wrap="square" lIns="85661" tIns="42830" rIns="85661" bIns="4283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9214" name="AutoShape 14" descr="blob:https://web.whatsapp.com/20b1ce09-cb66-4b46-97d3-af44c8cca41b"/>
          <p:cNvSpPr>
            <a:spLocks noChangeAspect="1" noChangeArrowheads="1"/>
          </p:cNvSpPr>
          <p:nvPr/>
        </p:nvSpPr>
        <p:spPr bwMode="auto">
          <a:xfrm>
            <a:off x="8943398" y="-141098"/>
            <a:ext cx="277091" cy="297703"/>
          </a:xfrm>
          <a:prstGeom prst="rect">
            <a:avLst/>
          </a:prstGeom>
          <a:noFill/>
        </p:spPr>
        <p:txBody>
          <a:bodyPr vert="horz" wrap="square" lIns="85661" tIns="42830" rIns="85661" bIns="4283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9216" name="AutoShape 16" descr="blob:https://web.whatsapp.com/20b1ce09-cb66-4b46-97d3-af44c8cca41b"/>
          <p:cNvSpPr>
            <a:spLocks noChangeAspect="1" noChangeArrowheads="1"/>
          </p:cNvSpPr>
          <p:nvPr/>
        </p:nvSpPr>
        <p:spPr bwMode="auto">
          <a:xfrm>
            <a:off x="8943398" y="-141098"/>
            <a:ext cx="277091" cy="297703"/>
          </a:xfrm>
          <a:prstGeom prst="rect">
            <a:avLst/>
          </a:prstGeom>
          <a:noFill/>
        </p:spPr>
        <p:txBody>
          <a:bodyPr vert="horz" wrap="square" lIns="85661" tIns="42830" rIns="85661" bIns="4283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2769" name="Picture 1" descr="C:\Users\אורי\Desktop\הורדה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100" y="908720"/>
            <a:ext cx="75819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906318" y="1297795"/>
            <a:ext cx="8064500" cy="170812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מושב הרתום לרכב באמצעות חגורת בטיחות המיועד להסעת ילדים ברכב </a:t>
            </a:r>
          </a:p>
          <a:p>
            <a:pPr>
              <a:spcBef>
                <a:spcPct val="50000"/>
              </a:spcBef>
              <a:defRPr/>
            </a:pPr>
            <a:r>
              <a:rPr lang="he-IL" sz="3000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שמותקנות בו</a:t>
            </a:r>
            <a:r>
              <a:rPr lang="he-IL" sz="3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חגורות המיועדות לרתימת הילד אליו.</a:t>
            </a:r>
            <a:endParaRPr lang="en-US" sz="26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5" descr="1"/>
          <p:cNvPicPr>
            <a:picLocks noChangeAspect="1" noChangeArrowheads="1"/>
          </p:cNvPicPr>
          <p:nvPr/>
        </p:nvPicPr>
        <p:blipFill>
          <a:blip r:embed="rId2" cstate="print"/>
          <a:srcRect r="76" b="40"/>
          <a:stretch>
            <a:fillRect/>
          </a:stretch>
        </p:blipFill>
        <p:spPr bwMode="auto">
          <a:xfrm>
            <a:off x="1525443" y="3208050"/>
            <a:ext cx="3104284" cy="345613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52" name="WordArt 6"/>
          <p:cNvSpPr>
            <a:spLocks noChangeArrowheads="1" noChangeShapeType="1" noTextEdit="1"/>
          </p:cNvSpPr>
          <p:nvPr/>
        </p:nvSpPr>
        <p:spPr bwMode="auto">
          <a:xfrm>
            <a:off x="3524250" y="263590"/>
            <a:ext cx="4681682" cy="458957"/>
          </a:xfrm>
          <a:prstGeom prst="rect">
            <a:avLst/>
          </a:prstGeom>
        </p:spPr>
        <p:txBody>
          <a:bodyPr wrap="none" lIns="85661" tIns="42830" rIns="85661" bIns="42830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he-IL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מושב בטיחות</a:t>
            </a:r>
          </a:p>
        </p:txBody>
      </p:sp>
      <p:pic>
        <p:nvPicPr>
          <p:cNvPr id="53253" name="Picture 7" descr="4"/>
          <p:cNvPicPr>
            <a:picLocks noChangeAspect="1" noChangeArrowheads="1"/>
          </p:cNvPicPr>
          <p:nvPr/>
        </p:nvPicPr>
        <p:blipFill>
          <a:blip r:embed="rId3" cstate="print"/>
          <a:srcRect r="197" b="-131"/>
          <a:stretch>
            <a:fillRect/>
          </a:stretch>
        </p:blipFill>
        <p:spPr bwMode="auto">
          <a:xfrm>
            <a:off x="5530273" y="3208050"/>
            <a:ext cx="2199409" cy="345613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43660" y="967531"/>
            <a:ext cx="8153977" cy="1178404"/>
          </a:xfrm>
          <a:prstGeom prst="rect">
            <a:avLst/>
          </a:prstGeom>
          <a:solidFill>
            <a:srgbClr val="CC3399"/>
          </a:solidFill>
          <a:ln w="9525">
            <a:noFill/>
            <a:miter lim="800000"/>
            <a:headEnd/>
            <a:tailEnd/>
          </a:ln>
        </p:spPr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מושב המיועד להסעת ילדים ברכב כשהילד היושב עליו</a:t>
            </a:r>
            <a:r>
              <a:rPr lang="he-IL" sz="3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3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רתום בחגורת הבטיחות </a:t>
            </a:r>
            <a:r>
              <a:rPr lang="he-IL" sz="3400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של הרכב</a:t>
            </a:r>
            <a:r>
              <a:rPr lang="he-IL" sz="3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Picture 5" descr="7"/>
          <p:cNvPicPr>
            <a:picLocks noChangeAspect="1" noChangeArrowheads="1"/>
          </p:cNvPicPr>
          <p:nvPr/>
        </p:nvPicPr>
        <p:blipFill>
          <a:blip r:embed="rId2" cstate="print"/>
          <a:srcRect r="-171" b="18"/>
          <a:stretch>
            <a:fillRect/>
          </a:stretch>
        </p:blipFill>
        <p:spPr bwMode="auto">
          <a:xfrm>
            <a:off x="1363808" y="2373864"/>
            <a:ext cx="5036705" cy="426551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76" name="WordArt 7"/>
          <p:cNvSpPr>
            <a:spLocks noChangeArrowheads="1" noChangeShapeType="1" noTextEdit="1"/>
          </p:cNvSpPr>
          <p:nvPr/>
        </p:nvSpPr>
        <p:spPr bwMode="auto">
          <a:xfrm>
            <a:off x="3131705" y="193817"/>
            <a:ext cx="5713557" cy="679133"/>
          </a:xfrm>
          <a:prstGeom prst="rect">
            <a:avLst/>
          </a:prstGeom>
        </p:spPr>
        <p:txBody>
          <a:bodyPr wrap="none" lIns="85661" tIns="42830" rIns="85661" bIns="42830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he-IL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מושב מגביה (בוסטר)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PB180019"/>
          <p:cNvPicPr>
            <a:picLocks noChangeAspect="1" noChangeArrowheads="1"/>
          </p:cNvPicPr>
          <p:nvPr/>
        </p:nvPicPr>
        <p:blipFill>
          <a:blip r:embed="rId3" cstate="print"/>
          <a:srcRect r="23"/>
          <a:stretch>
            <a:fillRect/>
          </a:stretch>
        </p:blipFill>
        <p:spPr bwMode="auto">
          <a:xfrm>
            <a:off x="178955" y="1665271"/>
            <a:ext cx="5256068" cy="478804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5299" name="WordArt 5"/>
          <p:cNvSpPr>
            <a:spLocks noChangeArrowheads="1" noChangeShapeType="1" noTextEdit="1"/>
          </p:cNvSpPr>
          <p:nvPr/>
        </p:nvSpPr>
        <p:spPr bwMode="auto">
          <a:xfrm>
            <a:off x="3131705" y="511675"/>
            <a:ext cx="5683250" cy="541136"/>
          </a:xfrm>
          <a:prstGeom prst="rect">
            <a:avLst/>
          </a:prstGeom>
        </p:spPr>
        <p:txBody>
          <a:bodyPr wrap="none" lIns="85661" tIns="42830" rIns="85661" bIns="42830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he-IL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ילד שגילו עד 1 שנה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80785" y="1660620"/>
            <a:ext cx="3454977" cy="427805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he-IL" sz="2400" b="1" dirty="0">
                <a:solidFill>
                  <a:schemeClr val="accent2"/>
                </a:solidFill>
              </a:rPr>
              <a:t>  </a:t>
            </a:r>
            <a:r>
              <a:rPr lang="he-IL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יישב במושב בטיחות המתאים לגובהו ומשקלו.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he-IL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יישב </a:t>
            </a:r>
            <a:r>
              <a:rPr lang="he-IL" sz="3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הפוך</a:t>
            </a:r>
            <a:r>
              <a:rPr lang="he-IL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לכיוון    הנסיעה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he-I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e-IL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אסורה כרית אוויר פעילה!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78955" y="1628058"/>
            <a:ext cx="1513898" cy="461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גיל 1 חודש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17" y="866748"/>
            <a:ext cx="7986568" cy="582534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124043"/>
            <a:ext cx="9144000" cy="6616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defRPr/>
            </a:pPr>
            <a:r>
              <a:rPr lang="he-I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he-IL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ניתן שמושב הבטיחות יהיה </a:t>
            </a:r>
            <a:r>
              <a:rPr lang="he-IL" sz="37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במושב אחורי</a:t>
            </a:r>
            <a:r>
              <a:rPr lang="he-IL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או </a:t>
            </a:r>
            <a:r>
              <a:rPr lang="he-IL" sz="37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קדמי</a:t>
            </a:r>
            <a:r>
              <a:rPr lang="he-IL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761182" y="1688529"/>
            <a:ext cx="3203864" cy="487822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he-IL" sz="2400" b="1" dirty="0">
                <a:solidFill>
                  <a:schemeClr val="accent2"/>
                </a:solidFill>
              </a:rPr>
              <a:t> </a:t>
            </a:r>
            <a:r>
              <a:rPr lang="he-IL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ישב במושב בטיחות המתאים לגובהו ומשקלו.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he-IL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(רשאי לשבת עם הפנים לכיוון הנסיעה).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he-IL" sz="3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אסורה כרית אוויר פעילה!</a:t>
            </a:r>
            <a:endParaRPr lang="en-US" sz="3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5" descr="תמונה 005"/>
          <p:cNvPicPr>
            <a:picLocks noChangeAspect="1" noChangeArrowheads="1"/>
          </p:cNvPicPr>
          <p:nvPr/>
        </p:nvPicPr>
        <p:blipFill>
          <a:blip r:embed="rId2" cstate="print"/>
          <a:srcRect r="-15" b="11"/>
          <a:stretch>
            <a:fillRect/>
          </a:stretch>
        </p:blipFill>
        <p:spPr bwMode="auto">
          <a:xfrm>
            <a:off x="139990" y="1700933"/>
            <a:ext cx="5440795" cy="43771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08239" y="1700934"/>
            <a:ext cx="1447511" cy="461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גיל שנתיים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WordArt 7"/>
          <p:cNvSpPr>
            <a:spLocks noChangeArrowheads="1" noChangeShapeType="1" noTextEdit="1"/>
          </p:cNvSpPr>
          <p:nvPr/>
        </p:nvSpPr>
        <p:spPr bwMode="auto">
          <a:xfrm>
            <a:off x="2346614" y="334915"/>
            <a:ext cx="6676159" cy="1054361"/>
          </a:xfrm>
          <a:prstGeom prst="rect">
            <a:avLst/>
          </a:prstGeom>
        </p:spPr>
        <p:txBody>
          <a:bodyPr wrap="none" lIns="85661" tIns="42830" rIns="85661" bIns="42830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he-IL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ילד שגילו 1 עד 3 שנים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880967" y="1700934"/>
            <a:ext cx="3216852" cy="448888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00" tIns="45701" rIns="91400" bIns="4570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he-IL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e-IL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ישב </a:t>
            </a:r>
            <a:r>
              <a:rPr lang="he-IL" sz="41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במושב בטיחות או במושב מגביה</a:t>
            </a:r>
            <a:r>
              <a:rPr lang="he-IL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e-IL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המתאים לגובהו ומשקלו.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he-IL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אסורה כרית אוויר פעילה!</a:t>
            </a:r>
            <a:endParaRPr lang="he-IL" sz="3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Picture 5" descr="תמונה 012"/>
          <p:cNvPicPr>
            <a:picLocks noChangeAspect="1" noChangeArrowheads="1"/>
          </p:cNvPicPr>
          <p:nvPr/>
        </p:nvPicPr>
        <p:blipFill>
          <a:blip r:embed="rId2" cstate="print"/>
          <a:srcRect r="3706"/>
          <a:stretch>
            <a:fillRect/>
          </a:stretch>
        </p:blipFill>
        <p:spPr bwMode="auto">
          <a:xfrm>
            <a:off x="108239" y="1700933"/>
            <a:ext cx="5650056" cy="440040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5455" y="1700934"/>
            <a:ext cx="1143000" cy="461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גיל  5.5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WordArt 7"/>
          <p:cNvSpPr>
            <a:spLocks noChangeArrowheads="1" noChangeShapeType="1" noTextEdit="1"/>
          </p:cNvSpPr>
          <p:nvPr/>
        </p:nvSpPr>
        <p:spPr bwMode="auto">
          <a:xfrm>
            <a:off x="1691409" y="263591"/>
            <a:ext cx="7331364" cy="1195460"/>
          </a:xfrm>
          <a:prstGeom prst="rect">
            <a:avLst/>
          </a:prstGeom>
        </p:spPr>
        <p:txBody>
          <a:bodyPr wrap="none" lIns="85661" tIns="42830" rIns="85661" bIns="42830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he-IL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ילד שגילו 3 עד 8 שנים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4841" y="52718"/>
            <a:ext cx="9024216" cy="198512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במידה וגיל הילד </a:t>
            </a:r>
            <a:r>
              <a:rPr lang="he-IL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מעל </a:t>
            </a:r>
            <a:r>
              <a:rPr lang="he-IL" sz="4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he-IL" sz="4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ניתן לשבת ברכב ללא מושב מגביה </a:t>
            </a:r>
            <a:r>
              <a:rPr lang="he-IL" sz="41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ובתנאי </a:t>
            </a:r>
            <a:r>
              <a:rPr lang="he-IL" sz="41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שחגורת הבטיחות מונחת עליו כשורה.</a:t>
            </a:r>
            <a:endParaRPr lang="he-IL" sz="4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5" descr="תמונה 015"/>
          <p:cNvPicPr>
            <a:picLocks noChangeAspect="1" noChangeArrowheads="1"/>
          </p:cNvPicPr>
          <p:nvPr/>
        </p:nvPicPr>
        <p:blipFill>
          <a:blip r:embed="rId2" cstate="print"/>
          <a:srcRect r="21" b="-15"/>
          <a:stretch>
            <a:fillRect/>
          </a:stretch>
        </p:blipFill>
        <p:spPr bwMode="auto">
          <a:xfrm>
            <a:off x="2280227" y="2232765"/>
            <a:ext cx="6022398" cy="450274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372591" y="2304090"/>
            <a:ext cx="1151659" cy="461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00" tIns="45701" rIns="91400" bIns="4570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גיל  8.5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738</Words>
  <Application>Microsoft Office PowerPoint</Application>
  <PresentationFormat>‫הצגה על המסך (4:3)</PresentationFormat>
  <Paragraphs>93</Paragraphs>
  <Slides>21</Slides>
  <Notes>4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21</vt:i4>
      </vt:variant>
    </vt:vector>
  </HeadingPairs>
  <TitlesOfParts>
    <vt:vector size="24" baseType="lpstr">
      <vt:lpstr>ערכת נושא Office</vt:lpstr>
      <vt:lpstr>Photo Editor Photo</vt:lpstr>
      <vt:lpstr>מסמך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= הסחת דעת  =</vt:lpstr>
      <vt:lpstr>שקופית 14</vt:lpstr>
      <vt:lpstr>שקופית 15</vt:lpstr>
      <vt:lpstr>שקופית 16</vt:lpstr>
      <vt:lpstr>שקופית 17</vt:lpstr>
      <vt:lpstr>התמרורים המגדירים סוגי-דרכים</vt:lpstr>
      <vt:lpstr>שקופית 19</vt:lpstr>
      <vt:lpstr>שקופית 20</vt:lpstr>
      <vt:lpstr>תודה רבה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אורי</dc:creator>
  <cp:lastModifiedBy>אורי</cp:lastModifiedBy>
  <cp:revision>6</cp:revision>
  <dcterms:created xsi:type="dcterms:W3CDTF">2018-07-16T13:21:03Z</dcterms:created>
  <dcterms:modified xsi:type="dcterms:W3CDTF">2019-09-15T01:28:09Z</dcterms:modified>
</cp:coreProperties>
</file>